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22"/>
  </p:notesMasterIdLst>
  <p:handoutMasterIdLst>
    <p:handoutMasterId r:id="rId23"/>
  </p:handoutMasterIdLst>
  <p:sldIdLst>
    <p:sldId id="300" r:id="rId3"/>
    <p:sldId id="318" r:id="rId4"/>
    <p:sldId id="388" r:id="rId5"/>
    <p:sldId id="387" r:id="rId6"/>
    <p:sldId id="392" r:id="rId7"/>
    <p:sldId id="391" r:id="rId8"/>
    <p:sldId id="390" r:id="rId9"/>
    <p:sldId id="389" r:id="rId10"/>
    <p:sldId id="334" r:id="rId11"/>
    <p:sldId id="385" r:id="rId12"/>
    <p:sldId id="386" r:id="rId13"/>
    <p:sldId id="332" r:id="rId14"/>
    <p:sldId id="343" r:id="rId15"/>
    <p:sldId id="347" r:id="rId16"/>
    <p:sldId id="340" r:id="rId17"/>
    <p:sldId id="364" r:id="rId18"/>
    <p:sldId id="351" r:id="rId19"/>
    <p:sldId id="381" r:id="rId20"/>
    <p:sldId id="384" r:id="rId21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912"/>
    <a:srgbClr val="9B4C00"/>
    <a:srgbClr val="736602"/>
    <a:srgbClr val="BAA603"/>
    <a:srgbClr val="69090D"/>
    <a:srgbClr val="750B0F"/>
    <a:srgbClr val="830E12"/>
    <a:srgbClr val="627414"/>
    <a:srgbClr val="6A7C16"/>
    <a:srgbClr val="728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6" autoAdjust="0"/>
    <p:restoredTop sz="93519" autoAdjust="0"/>
  </p:normalViewPr>
  <p:slideViewPr>
    <p:cSldViewPr snapToGrid="0" snapToObjects="1" showGuides="1">
      <p:cViewPr varScale="1">
        <p:scale>
          <a:sx n="86" d="100"/>
          <a:sy n="86" d="100"/>
        </p:scale>
        <p:origin x="822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54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DAA2-155F-4D4D-80FA-13EF88C96703}" type="datetimeFigureOut">
              <a:rPr lang="es-ES_tradnl" smtClean="0"/>
              <a:t>31/12/2019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7FB22-0228-B54E-9266-921B6601F8FC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2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BBC1D-01E7-2A4B-B48C-2CB88C1DD72F}" type="datetimeFigureOut">
              <a:rPr lang="es-ES_tradnl" smtClean="0"/>
              <a:t>31/12/2019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432D9-C447-114D-8AE4-4B69B11377B0}" type="slidenum">
              <a:rPr lang="es-ES_tradnl" smtClean="0"/>
              <a:t>‹N°›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63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25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33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370581"/>
            <a:ext cx="9336686" cy="4341716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53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6373" y="2423696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6373" y="304513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7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919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807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93524"/>
            <a:ext cx="4470474" cy="2617674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982249" y="1984258"/>
            <a:ext cx="3411415" cy="215411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0804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5180487" y="372954"/>
            <a:ext cx="3006042" cy="4453197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583966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998"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5346074" y="808002"/>
            <a:ext cx="2681232" cy="35596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947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4839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37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373672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4015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406771"/>
            <a:ext cx="9144000" cy="219807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0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164345"/>
            <a:ext cx="4048838" cy="5200575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9400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439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232282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53718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0006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533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5028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975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984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63690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125834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775016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511881" y="4196957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775016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511881" y="4501757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854512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2591377" y="4196957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854512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2591377" y="4501757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870508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4607373" y="4196957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870508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4607373" y="450175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886504" y="41939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6623369" y="4196957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886504" y="4498708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6623369" y="4501757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i="0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737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46709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76814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787674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532750" y="1760961"/>
            <a:ext cx="561962" cy="561958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49021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81052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4869123" y="1242422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4614199" y="1760961"/>
            <a:ext cx="561962" cy="561958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630470" y="172714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062501" y="1360502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787674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532750" y="3655222"/>
            <a:ext cx="561962" cy="561958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49021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81052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4869123" y="3136683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4614199" y="3655222"/>
            <a:ext cx="561962" cy="561958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630470" y="362140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062501" y="3254763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21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9432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011274" y="742321"/>
            <a:ext cx="2575497" cy="3555357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896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3673775" y="-529902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0303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651596" y="742321"/>
            <a:ext cx="3944495" cy="3673401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2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2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755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799713" y="719608"/>
            <a:ext cx="3207133" cy="3980938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4169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5280495" y="730497"/>
            <a:ext cx="2686698" cy="4223845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20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747624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3490823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6250956" y="151792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2905213" y="2335938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5636239" y="2335938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43409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43409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7" y="143409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335938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31635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716106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43809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98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98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398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20804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242125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2821450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49153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707756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707756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707757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271815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4574489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489446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780773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780773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780774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344832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6608841" y="1388534"/>
            <a:ext cx="0" cy="3455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6986847" y="1485067"/>
            <a:ext cx="1345408" cy="1367992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14550" y="13961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99967" y="3097909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899967" y="3465879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6899968" y="3723989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464026" y="4390901"/>
            <a:ext cx="481442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2497073" y="186271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497073" y="807707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85426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45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76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3107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00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1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3581309" y="0"/>
            <a:ext cx="5563679" cy="4850718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742321"/>
            <a:ext cx="4103688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363757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07678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150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715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3673775" y="-346183"/>
            <a:ext cx="5563679" cy="5550115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2328" y="372954"/>
            <a:ext cx="4163457" cy="5769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472328" y="994390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8077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9557" y="-614340"/>
            <a:ext cx="9127247" cy="5587836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889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7690" cy="4971224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097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3" y="1"/>
            <a:ext cx="9117689" cy="3539825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49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0226" y="-4001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9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8673921" y="12485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8531443" y="97609"/>
            <a:ext cx="55208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100" smtClean="0">
                <a:solidFill>
                  <a:schemeClr val="bg1"/>
                </a:solidFill>
              </a:rPr>
              <a:pPr algn="ctr"/>
              <a:t>‹N°›</a:t>
            </a:fld>
            <a:endParaRPr lang="es-ES_tradnl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1" r:id="rId2"/>
    <p:sldLayoutId id="2147483720" r:id="rId3"/>
    <p:sldLayoutId id="2147483719" r:id="rId4"/>
    <p:sldLayoutId id="2147483713" r:id="rId5"/>
    <p:sldLayoutId id="2147483718" r:id="rId6"/>
    <p:sldLayoutId id="2147483717" r:id="rId7"/>
    <p:sldLayoutId id="2147483716" r:id="rId8"/>
    <p:sldLayoutId id="2147483715" r:id="rId9"/>
    <p:sldLayoutId id="2147483714" r:id="rId10"/>
    <p:sldLayoutId id="2147483711" r:id="rId11"/>
    <p:sldLayoutId id="2147483712" r:id="rId12"/>
    <p:sldLayoutId id="2147483727" r:id="rId13"/>
    <p:sldLayoutId id="2147483748" r:id="rId14"/>
    <p:sldLayoutId id="2147483750" r:id="rId15"/>
    <p:sldLayoutId id="2147483747" r:id="rId16"/>
    <p:sldLayoutId id="2147483749" r:id="rId17"/>
    <p:sldLayoutId id="2147483740" r:id="rId18"/>
    <p:sldLayoutId id="2147483741" r:id="rId19"/>
    <p:sldLayoutId id="2147483739" r:id="rId20"/>
    <p:sldLayoutId id="2147483746" r:id="rId21"/>
    <p:sldLayoutId id="2147483745" r:id="rId22"/>
    <p:sldLayoutId id="2147483742" r:id="rId23"/>
    <p:sldLayoutId id="2147483743" r:id="rId24"/>
    <p:sldLayoutId id="2147483744" r:id="rId25"/>
    <p:sldLayoutId id="2147483738" r:id="rId26"/>
    <p:sldLayoutId id="2147483737" r:id="rId27"/>
    <p:sldLayoutId id="2147483726" r:id="rId28"/>
    <p:sldLayoutId id="2147483722" r:id="rId29"/>
    <p:sldLayoutId id="2147483723" r:id="rId30"/>
    <p:sldLayoutId id="2147483725" r:id="rId31"/>
    <p:sldLayoutId id="2147483724" r:id="rId32"/>
    <p:sldLayoutId id="2147483735" r:id="rId33"/>
    <p:sldLayoutId id="214748373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4" pos="2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733" r:id="rId3"/>
    <p:sldLayoutId id="2147483729" r:id="rId4"/>
    <p:sldLayoutId id="2147483730" r:id="rId5"/>
    <p:sldLayoutId id="2147483731" r:id="rId6"/>
    <p:sldLayoutId id="214748373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g"/><Relationship Id="rId5" Type="http://schemas.openxmlformats.org/officeDocument/2006/relationships/hyperlink" Target="https://www.zacomic.com/downloads/epsilon-powerpoint-presentation/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texto 13"/>
          <p:cNvSpPr txBox="1">
            <a:spLocks/>
          </p:cNvSpPr>
          <p:nvPr/>
        </p:nvSpPr>
        <p:spPr>
          <a:xfrm>
            <a:off x="2401972" y="639270"/>
            <a:ext cx="5994897" cy="17949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Projet</a:t>
            </a:r>
            <a:r>
              <a:rPr lang="es-ES_tradnl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de </a:t>
            </a:r>
            <a:r>
              <a:rPr lang="es-ES_tradnl" sz="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qualité</a:t>
            </a:r>
            <a:r>
              <a:rPr lang="es-ES_tradnl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de </a:t>
            </a:r>
            <a:r>
              <a:rPr lang="es-ES_tradnl" sz="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programmation</a:t>
            </a:r>
            <a:endParaRPr lang="es-ES_tradnl" sz="5000" dirty="0">
              <a:solidFill>
                <a:schemeClr val="tx1">
                  <a:lumMod val="50000"/>
                  <a:lumOff val="50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  <a:p>
            <a:pPr marL="0" indent="0" algn="ctr">
              <a:buNone/>
            </a:pPr>
            <a:r>
              <a:rPr lang="es-ES_trad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Jeu</a:t>
            </a:r>
            <a:r>
              <a:rPr lang="es-ES_tradn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de robots </a:t>
            </a:r>
            <a:r>
              <a:rPr lang="es-ES_tradnl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écraseurs</a:t>
            </a:r>
            <a:endParaRPr lang="es-ES_tradnl" sz="20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</a:endParaRP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590768" y="3106452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>
                <a:solidFill>
                  <a:schemeClr val="accent2"/>
                </a:solidFill>
              </a:rPr>
              <a:t>Réalisé par:</a:t>
            </a:r>
          </a:p>
        </p:txBody>
      </p:sp>
      <p:sp>
        <p:nvSpPr>
          <p:cNvPr id="48" name="Text Placeholder 23"/>
          <p:cNvSpPr txBox="1">
            <a:spLocks/>
          </p:cNvSpPr>
          <p:nvPr/>
        </p:nvSpPr>
        <p:spPr>
          <a:xfrm>
            <a:off x="1517554" y="3480091"/>
            <a:ext cx="3615072" cy="690505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Asmae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YASSINE</a:t>
            </a:r>
          </a:p>
          <a:p>
            <a:pPr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Salma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Insaf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BENAMARA</a:t>
            </a:r>
          </a:p>
          <a:p>
            <a:pPr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Najwa KWIDRI</a:t>
            </a:r>
          </a:p>
          <a:p>
            <a:pPr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Fatima Zahra MAARAF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022D7F3-B7A0-4466-8FA7-72E3802A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763" y="670254"/>
            <a:ext cx="3080930" cy="2130816"/>
          </a:xfrm>
          <a:prstGeom prst="rect">
            <a:avLst/>
          </a:prstGeom>
        </p:spPr>
      </p:pic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2210116D-EA4D-4905-8175-4BD6D3468EC6}"/>
              </a:ext>
            </a:extLst>
          </p:cNvPr>
          <p:cNvSpPr txBox="1">
            <a:spLocks/>
          </p:cNvSpPr>
          <p:nvPr/>
        </p:nvSpPr>
        <p:spPr>
          <a:xfrm>
            <a:off x="4618631" y="318901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>
                <a:solidFill>
                  <a:schemeClr val="accent2"/>
                </a:solidFill>
              </a:rPr>
              <a:t>Encadré par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14BB3390-06F9-49D1-919A-57F4254C4828}"/>
              </a:ext>
            </a:extLst>
          </p:cNvPr>
          <p:cNvSpPr txBox="1">
            <a:spLocks/>
          </p:cNvSpPr>
          <p:nvPr/>
        </p:nvSpPr>
        <p:spPr>
          <a:xfrm>
            <a:off x="5545417" y="3562656"/>
            <a:ext cx="3615072" cy="690505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Stéphane RIVIERE</a:t>
            </a:r>
          </a:p>
        </p:txBody>
      </p:sp>
    </p:spTree>
    <p:extLst>
      <p:ext uri="{BB962C8B-B14F-4D97-AF65-F5344CB8AC3E}">
        <p14:creationId xmlns:p14="http://schemas.microsoft.com/office/powerpoint/2010/main" val="1271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275199" y="1027742"/>
            <a:ext cx="8593602" cy="4034912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endParaRPr lang="fr-FR" sz="1600" u="sng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fr-FR" sz="1600" u="sng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Forma libre 13">
            <a:extLst>
              <a:ext uri="{FF2B5EF4-FFF2-40B4-BE49-F238E27FC236}">
                <a16:creationId xmlns:a16="http://schemas.microsoft.com/office/drawing/2014/main" id="{8F25ED37-9FFA-4E48-B5AD-1142BE03BF03}"/>
              </a:ext>
            </a:extLst>
          </p:cNvPr>
          <p:cNvSpPr/>
          <p:nvPr/>
        </p:nvSpPr>
        <p:spPr>
          <a:xfrm flipV="1">
            <a:off x="3776948" y="-621494"/>
            <a:ext cx="5450621" cy="5212092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lnTo>
                  <a:pt x="1522268" y="363756"/>
                </a:ln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lnTo>
                  <a:pt x="1772601" y="1142618"/>
                </a:ln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lnTo>
                  <a:pt x="3039479" y="0"/>
                </a:lnTo>
                <a:lnTo>
                  <a:pt x="3039480" y="0"/>
                </a:lnTo>
                <a:lnTo>
                  <a:pt x="3039480" y="1362198"/>
                </a:ln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lnTo>
                  <a:pt x="3555210" y="0"/>
                </a:lnTo>
                <a:lnTo>
                  <a:pt x="3555211" y="1049778"/>
                </a:ln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lnTo>
                  <a:pt x="5064995" y="3838103"/>
                </a:ln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lnTo>
                  <a:pt x="4814662" y="4616965"/>
                </a:ln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lnTo>
                  <a:pt x="3547784" y="2265528"/>
                </a:lnTo>
                <a:lnTo>
                  <a:pt x="3547783" y="4836545"/>
                </a:ln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lnTo>
                  <a:pt x="3032053" y="2265528"/>
                </a:lnTo>
                <a:lnTo>
                  <a:pt x="3032052" y="4524125"/>
                </a:ln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pic>
        <p:nvPicPr>
          <p:cNvPr id="12" name="Espace réservé pour une image  18">
            <a:extLst>
              <a:ext uri="{FF2B5EF4-FFF2-40B4-BE49-F238E27FC236}">
                <a16:creationId xmlns:a16="http://schemas.microsoft.com/office/drawing/2014/main" id="{091D7F0D-F133-4800-ACD4-2A888D45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93" r="28893"/>
          <a:stretch>
            <a:fillRect/>
          </a:stretch>
        </p:blipFill>
        <p:spPr>
          <a:xfrm>
            <a:off x="3699239" y="-192971"/>
            <a:ext cx="5404447" cy="5143500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</p:pic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8429E911-7187-47E7-B2D3-E963B3EFE57E}"/>
              </a:ext>
            </a:extLst>
          </p:cNvPr>
          <p:cNvSpPr txBox="1">
            <a:spLocks/>
          </p:cNvSpPr>
          <p:nvPr/>
        </p:nvSpPr>
        <p:spPr>
          <a:xfrm>
            <a:off x="-83569" y="1983515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Conclusion</a:t>
            </a:r>
          </a:p>
        </p:txBody>
      </p:sp>
      <p:grpSp>
        <p:nvGrpSpPr>
          <p:cNvPr id="14" name="Agrupar 6">
            <a:extLst>
              <a:ext uri="{FF2B5EF4-FFF2-40B4-BE49-F238E27FC236}">
                <a16:creationId xmlns:a16="http://schemas.microsoft.com/office/drawing/2014/main" id="{9D81D823-8F58-416B-8D81-1B69892B0D73}"/>
              </a:ext>
            </a:extLst>
          </p:cNvPr>
          <p:cNvGrpSpPr/>
          <p:nvPr/>
        </p:nvGrpSpPr>
        <p:grpSpPr>
          <a:xfrm>
            <a:off x="5369555" y="4595287"/>
            <a:ext cx="262984" cy="257025"/>
            <a:chOff x="891831" y="3138791"/>
            <a:chExt cx="262984" cy="257025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15" name="Forma libre 7">
              <a:extLst>
                <a:ext uri="{FF2B5EF4-FFF2-40B4-BE49-F238E27FC236}">
                  <a16:creationId xmlns:a16="http://schemas.microsoft.com/office/drawing/2014/main" id="{B6DA1E75-3BBC-4FD0-B0CA-AB68661DB9F2}"/>
                </a:ext>
              </a:extLst>
            </p:cNvPr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Forma libre 10">
              <a:extLst>
                <a:ext uri="{FF2B5EF4-FFF2-40B4-BE49-F238E27FC236}">
                  <a16:creationId xmlns:a16="http://schemas.microsoft.com/office/drawing/2014/main" id="{18F2B56E-60EA-41A9-AEAE-A8F3894A596E}"/>
                </a:ext>
              </a:extLst>
            </p:cNvPr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Rectángulo redondeado 11">
            <a:extLst>
              <a:ext uri="{FF2B5EF4-FFF2-40B4-BE49-F238E27FC236}">
                <a16:creationId xmlns:a16="http://schemas.microsoft.com/office/drawing/2014/main" id="{6EB92DDF-0462-4F47-8D30-7065968A0F27}"/>
              </a:ext>
            </a:extLst>
          </p:cNvPr>
          <p:cNvSpPr/>
          <p:nvPr/>
        </p:nvSpPr>
        <p:spPr>
          <a:xfrm>
            <a:off x="8799459" y="3397022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Forma libre 12">
            <a:extLst>
              <a:ext uri="{FF2B5EF4-FFF2-40B4-BE49-F238E27FC236}">
                <a16:creationId xmlns:a16="http://schemas.microsoft.com/office/drawing/2014/main" id="{69A80046-1919-4D31-8B9A-E685D053CECC}"/>
              </a:ext>
            </a:extLst>
          </p:cNvPr>
          <p:cNvSpPr/>
          <p:nvPr/>
        </p:nvSpPr>
        <p:spPr>
          <a:xfrm>
            <a:off x="3804851" y="2728524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15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ECC66C2-2A4B-4E82-84E7-005F5125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998" y="1058946"/>
            <a:ext cx="3536328" cy="3883412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70CAE98E-22F2-487E-91B6-92C497EC6125}"/>
              </a:ext>
            </a:extLst>
          </p:cNvPr>
          <p:cNvSpPr txBox="1">
            <a:spLocks/>
          </p:cNvSpPr>
          <p:nvPr/>
        </p:nvSpPr>
        <p:spPr>
          <a:xfrm>
            <a:off x="583219" y="2262929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Thank</a:t>
            </a:r>
            <a:r>
              <a:rPr lang="fr-FR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</a:t>
            </a:r>
            <a:r>
              <a:rPr lang="fr-FR" sz="5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you</a:t>
            </a:r>
            <a:r>
              <a:rPr lang="fr-FR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05209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/>
          <p:cNvGrpSpPr/>
          <p:nvPr/>
        </p:nvGrpSpPr>
        <p:grpSpPr>
          <a:xfrm>
            <a:off x="5362272" y="4693504"/>
            <a:ext cx="262984" cy="257025"/>
            <a:chOff x="891831" y="3138791"/>
            <a:chExt cx="262984" cy="257025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8" name="Forma libre 7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Forma libre 10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Rectángulo redondeado 11"/>
          <p:cNvSpPr/>
          <p:nvPr/>
        </p:nvSpPr>
        <p:spPr>
          <a:xfrm>
            <a:off x="8881245" y="3480138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orma libre 12"/>
          <p:cNvSpPr/>
          <p:nvPr/>
        </p:nvSpPr>
        <p:spPr>
          <a:xfrm>
            <a:off x="3673774" y="2640342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62075F75-524C-4BE3-98F7-AD6A3FB62F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4F672C2-7625-4CC1-8487-A1B10FBA6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/>
          <p:cNvSpPr txBox="1">
            <a:spLocks/>
          </p:cNvSpPr>
          <p:nvPr/>
        </p:nvSpPr>
        <p:spPr>
          <a:xfrm>
            <a:off x="5409754" y="171177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9" name="Text Placeholder 23"/>
          <p:cNvSpPr txBox="1">
            <a:spLocks/>
          </p:cNvSpPr>
          <p:nvPr/>
        </p:nvSpPr>
        <p:spPr>
          <a:xfrm>
            <a:off x="5409754" y="196421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604657" y="1766642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5409754" y="258070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12" name="Text Placeholder 23"/>
          <p:cNvSpPr txBox="1">
            <a:spLocks/>
          </p:cNvSpPr>
          <p:nvPr/>
        </p:nvSpPr>
        <p:spPr>
          <a:xfrm>
            <a:off x="5409754" y="283313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4604657" y="2577236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5409754" y="338484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5409754" y="363727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4604657" y="339507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redondeado 16"/>
          <p:cNvSpPr/>
          <p:nvPr/>
        </p:nvSpPr>
        <p:spPr>
          <a:xfrm>
            <a:off x="478971" y="176344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/>
          <p:cNvSpPr/>
          <p:nvPr/>
        </p:nvSpPr>
        <p:spPr>
          <a:xfrm>
            <a:off x="490374" y="2577236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18"/>
          <p:cNvSpPr/>
          <p:nvPr/>
        </p:nvSpPr>
        <p:spPr>
          <a:xfrm>
            <a:off x="478971" y="3395075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err="1"/>
              <a:t>Services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MORE QUALITY LESS QUANTITY</a:t>
            </a:r>
          </a:p>
        </p:txBody>
      </p:sp>
      <p:sp>
        <p:nvSpPr>
          <p:cNvPr id="57" name="AutoShape 14"/>
          <p:cNvSpPr>
            <a:spLocks/>
          </p:cNvSpPr>
          <p:nvPr/>
        </p:nvSpPr>
        <p:spPr bwMode="auto">
          <a:xfrm>
            <a:off x="636112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cs typeface="Helvetica Light" charset="0"/>
            </a:endParaRPr>
          </a:p>
        </p:txBody>
      </p:sp>
      <p:sp>
        <p:nvSpPr>
          <p:cNvPr id="58" name="AutoShape 14"/>
          <p:cNvSpPr>
            <a:spLocks/>
          </p:cNvSpPr>
          <p:nvPr/>
        </p:nvSpPr>
        <p:spPr bwMode="auto">
          <a:xfrm>
            <a:off x="4766270" y="1886776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cs typeface="Helvetica Light" charset="0"/>
            </a:endParaRPr>
          </a:p>
        </p:txBody>
      </p:sp>
      <p:sp>
        <p:nvSpPr>
          <p:cNvPr id="59" name="AutoShape 14"/>
          <p:cNvSpPr>
            <a:spLocks/>
          </p:cNvSpPr>
          <p:nvPr/>
        </p:nvSpPr>
        <p:spPr bwMode="auto">
          <a:xfrm>
            <a:off x="636112" y="27239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1800">
              <a:cs typeface="Helvetica Light" charset="0"/>
            </a:endParaRPr>
          </a:p>
        </p:txBody>
      </p:sp>
      <p:sp>
        <p:nvSpPr>
          <p:cNvPr id="60" name="AutoShape 14"/>
          <p:cNvSpPr>
            <a:spLocks/>
          </p:cNvSpPr>
          <p:nvPr/>
        </p:nvSpPr>
        <p:spPr bwMode="auto">
          <a:xfrm>
            <a:off x="4766270" y="2723969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</a:t>
            </a:r>
            <a:endParaRPr lang="es-ES" sz="1800">
              <a:cs typeface="Helvetica Light" charset="0"/>
            </a:endParaRPr>
          </a:p>
        </p:txBody>
      </p:sp>
      <p:sp>
        <p:nvSpPr>
          <p:cNvPr id="61" name="AutoShape 14"/>
          <p:cNvSpPr>
            <a:spLocks/>
          </p:cNvSpPr>
          <p:nvPr/>
        </p:nvSpPr>
        <p:spPr bwMode="auto">
          <a:xfrm>
            <a:off x="636112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</a:t>
            </a:r>
            <a:endParaRPr lang="es-ES" sz="1800">
              <a:cs typeface="Helvetica Light" charset="0"/>
            </a:endParaRPr>
          </a:p>
        </p:txBody>
      </p:sp>
      <p:sp>
        <p:nvSpPr>
          <p:cNvPr id="62" name="AutoShape 14"/>
          <p:cNvSpPr>
            <a:spLocks/>
          </p:cNvSpPr>
          <p:nvPr/>
        </p:nvSpPr>
        <p:spPr bwMode="auto">
          <a:xfrm>
            <a:off x="4766270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rgbClr val="FFFFFF"/>
                </a:solidFill>
                <a:latin typeface="FontAwesome" charset="0"/>
                <a:cs typeface="FontAwesome" charset="0"/>
                <a:sym typeface="FontAwesome" charset="0"/>
              </a:rPr>
              <a:t></a:t>
            </a:r>
            <a:endParaRPr lang="es-ES" sz="1800">
              <a:cs typeface="Helvetica Light" charset="0"/>
            </a:endParaRPr>
          </a:p>
        </p:txBody>
      </p:sp>
      <p:sp>
        <p:nvSpPr>
          <p:cNvPr id="40" name="Text Placeholder 20"/>
          <p:cNvSpPr txBox="1">
            <a:spLocks/>
          </p:cNvSpPr>
          <p:nvPr/>
        </p:nvSpPr>
        <p:spPr>
          <a:xfrm>
            <a:off x="1224755" y="1711778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41" name="Text Placeholder 23"/>
          <p:cNvSpPr txBox="1">
            <a:spLocks/>
          </p:cNvSpPr>
          <p:nvPr/>
        </p:nvSpPr>
        <p:spPr>
          <a:xfrm>
            <a:off x="1224755" y="1964212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42" name="Text Placeholder 20"/>
          <p:cNvSpPr txBox="1">
            <a:spLocks/>
          </p:cNvSpPr>
          <p:nvPr/>
        </p:nvSpPr>
        <p:spPr>
          <a:xfrm>
            <a:off x="1224755" y="2580701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43" name="Text Placeholder 23"/>
          <p:cNvSpPr txBox="1">
            <a:spLocks/>
          </p:cNvSpPr>
          <p:nvPr/>
        </p:nvSpPr>
        <p:spPr>
          <a:xfrm>
            <a:off x="1224755" y="2833135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45" name="Text Placeholder 20"/>
          <p:cNvSpPr txBox="1">
            <a:spLocks/>
          </p:cNvSpPr>
          <p:nvPr/>
        </p:nvSpPr>
        <p:spPr>
          <a:xfrm>
            <a:off x="1224755" y="338484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46" name="Text Placeholder 23"/>
          <p:cNvSpPr txBox="1">
            <a:spLocks/>
          </p:cNvSpPr>
          <p:nvPr/>
        </p:nvSpPr>
        <p:spPr>
          <a:xfrm>
            <a:off x="1224755" y="363727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</p:spTree>
    <p:extLst>
      <p:ext uri="{BB962C8B-B14F-4D97-AF65-F5344CB8AC3E}">
        <p14:creationId xmlns:p14="http://schemas.microsoft.com/office/powerpoint/2010/main" val="14723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8"/>
          </p:nvPr>
        </p:nvSpPr>
        <p:spPr>
          <a:xfrm>
            <a:off x="643987" y="3097909"/>
            <a:ext cx="1536840" cy="359817"/>
          </a:xfrm>
        </p:spPr>
        <p:txBody>
          <a:bodyPr/>
          <a:lstStyle/>
          <a:p>
            <a:r>
              <a:rPr lang="es-ES_tradnl"/>
              <a:t>Santiago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9"/>
          </p:nvPr>
        </p:nvSpPr>
        <p:spPr>
          <a:xfrm>
            <a:off x="643987" y="3465879"/>
            <a:ext cx="1536840" cy="190376"/>
          </a:xfrm>
        </p:spPr>
        <p:txBody>
          <a:bodyPr/>
          <a:lstStyle/>
          <a:p>
            <a:r>
              <a:rPr lang="es-ES_tradnl"/>
              <a:t>Creative Director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643988" y="3723989"/>
            <a:ext cx="1536840" cy="649977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diam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</a:t>
            </a:r>
            <a:r>
              <a:rPr lang="en-US" dirty="0"/>
              <a:t>.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39"/>
          </p:nvPr>
        </p:nvSpPr>
        <p:spPr>
          <a:xfrm>
            <a:off x="1208046" y="4390901"/>
            <a:ext cx="481442" cy="467234"/>
          </a:xfrm>
        </p:spPr>
        <p:txBody>
          <a:bodyPr/>
          <a:lstStyle/>
          <a:p>
            <a:r>
              <a:rPr lang="es-ES" dirty="0">
                <a:sym typeface="FontAwesome" charset="0"/>
              </a:rPr>
              <a:t>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41"/>
          </p:nvPr>
        </p:nvSpPr>
        <p:spPr>
          <a:xfrm>
            <a:off x="2707756" y="3097909"/>
            <a:ext cx="1536840" cy="359817"/>
          </a:xfrm>
        </p:spPr>
        <p:txBody>
          <a:bodyPr/>
          <a:lstStyle/>
          <a:p>
            <a:r>
              <a:rPr lang="es-ES_tradnl" dirty="0"/>
              <a:t>Paola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42"/>
          </p:nvPr>
        </p:nvSpPr>
        <p:spPr>
          <a:xfrm>
            <a:off x="2707756" y="3465879"/>
            <a:ext cx="1536840" cy="190376"/>
          </a:xfrm>
        </p:spPr>
        <p:txBody>
          <a:bodyPr/>
          <a:lstStyle/>
          <a:p>
            <a:r>
              <a:rPr lang="es-ES_tradnl"/>
              <a:t>Sales Manager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43"/>
          </p:nvPr>
        </p:nvSpPr>
        <p:spPr>
          <a:xfrm>
            <a:off x="2707757" y="3723989"/>
            <a:ext cx="1536840" cy="649977"/>
          </a:xfrm>
        </p:spPr>
        <p:txBody>
          <a:bodyPr/>
          <a:lstStyle/>
          <a:p>
            <a:r>
              <a:rPr lang="en-US"/>
              <a:t>Lorem ipsum dolor sit amet, consectetur adipiscing elit. Fusce diam tortor, matti.</a:t>
            </a:r>
          </a:p>
        </p:txBody>
      </p:sp>
      <p:sp>
        <p:nvSpPr>
          <p:cNvPr id="71" name="Marcador de texto 70"/>
          <p:cNvSpPr>
            <a:spLocks noGrp="1"/>
          </p:cNvSpPr>
          <p:nvPr>
            <p:ph type="body" sz="quarter" idx="44"/>
          </p:nvPr>
        </p:nvSpPr>
        <p:spPr>
          <a:xfrm>
            <a:off x="3271815" y="4390901"/>
            <a:ext cx="481442" cy="467234"/>
          </a:xfrm>
        </p:spPr>
        <p:txBody>
          <a:bodyPr/>
          <a:lstStyle/>
          <a:p>
            <a:r>
              <a:rPr lang="es-ES">
                <a:sym typeface="FontAwesome" charset="0"/>
              </a:rPr>
              <a:t></a:t>
            </a:r>
            <a:endParaRPr lang="es-ES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6"/>
          </p:nvPr>
        </p:nvSpPr>
        <p:spPr>
          <a:xfrm>
            <a:off x="4780773" y="3097909"/>
            <a:ext cx="1536840" cy="359817"/>
          </a:xfrm>
        </p:spPr>
        <p:txBody>
          <a:bodyPr/>
          <a:lstStyle/>
          <a:p>
            <a:r>
              <a:rPr lang="es-ES_tradnl"/>
              <a:t>Isabel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7"/>
          </p:nvPr>
        </p:nvSpPr>
        <p:spPr>
          <a:xfrm>
            <a:off x="4780773" y="3465879"/>
            <a:ext cx="1536840" cy="190376"/>
          </a:xfrm>
        </p:spPr>
        <p:txBody>
          <a:bodyPr/>
          <a:lstStyle/>
          <a:p>
            <a:r>
              <a:rPr lang="es-ES_tradnl"/>
              <a:t>Account Manager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8"/>
          </p:nvPr>
        </p:nvSpPr>
        <p:spPr>
          <a:xfrm>
            <a:off x="4780774" y="3723989"/>
            <a:ext cx="1536840" cy="649977"/>
          </a:xfrm>
        </p:spPr>
        <p:txBody>
          <a:bodyPr/>
          <a:lstStyle/>
          <a:p>
            <a:r>
              <a:rPr lang="en-US"/>
              <a:t>Lorem ipsum dolor sit amet, consectetur adipiscing elit. Fusce diam tortor, matti.</a:t>
            </a:r>
          </a:p>
        </p:txBody>
      </p:sp>
      <p:sp>
        <p:nvSpPr>
          <p:cNvPr id="72" name="Marcador de texto 71"/>
          <p:cNvSpPr>
            <a:spLocks noGrp="1"/>
          </p:cNvSpPr>
          <p:nvPr>
            <p:ph type="body" sz="quarter" idx="49"/>
          </p:nvPr>
        </p:nvSpPr>
        <p:spPr>
          <a:xfrm>
            <a:off x="5344832" y="4390901"/>
            <a:ext cx="481442" cy="467234"/>
          </a:xfrm>
        </p:spPr>
        <p:txBody>
          <a:bodyPr/>
          <a:lstStyle/>
          <a:p>
            <a:r>
              <a:rPr lang="es-ES">
                <a:sym typeface="FontAwesome" charset="0"/>
              </a:rPr>
              <a:t></a:t>
            </a:r>
            <a:endParaRPr lang="es-ES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51"/>
          </p:nvPr>
        </p:nvSpPr>
        <p:spPr>
          <a:xfrm>
            <a:off x="6899967" y="3097909"/>
            <a:ext cx="1536840" cy="359817"/>
          </a:xfrm>
        </p:spPr>
        <p:txBody>
          <a:bodyPr/>
          <a:lstStyle/>
          <a:p>
            <a:r>
              <a:rPr lang="es-ES_tradnl"/>
              <a:t>Manuel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52"/>
          </p:nvPr>
        </p:nvSpPr>
        <p:spPr>
          <a:xfrm>
            <a:off x="6899967" y="3465879"/>
            <a:ext cx="1536840" cy="190376"/>
          </a:xfrm>
        </p:spPr>
        <p:txBody>
          <a:bodyPr/>
          <a:lstStyle/>
          <a:p>
            <a:r>
              <a:rPr lang="es-ES_tradnl"/>
              <a:t>Copywriter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53"/>
          </p:nvPr>
        </p:nvSpPr>
        <p:spPr>
          <a:xfrm>
            <a:off x="6899968" y="3723989"/>
            <a:ext cx="1536840" cy="649977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diam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</a:t>
            </a:r>
            <a:r>
              <a:rPr lang="en-US" dirty="0"/>
              <a:t>.</a:t>
            </a:r>
          </a:p>
        </p:txBody>
      </p:sp>
      <p:sp>
        <p:nvSpPr>
          <p:cNvPr id="73" name="Marcador de texto 72"/>
          <p:cNvSpPr>
            <a:spLocks noGrp="1"/>
          </p:cNvSpPr>
          <p:nvPr>
            <p:ph type="body" sz="quarter" idx="54"/>
          </p:nvPr>
        </p:nvSpPr>
        <p:spPr>
          <a:xfrm>
            <a:off x="7464026" y="4390901"/>
            <a:ext cx="481442" cy="467234"/>
          </a:xfrm>
        </p:spPr>
        <p:txBody>
          <a:bodyPr/>
          <a:lstStyle/>
          <a:p>
            <a:r>
              <a:rPr lang="es-ES">
                <a:sym typeface="FontAwesome" charset="0"/>
              </a:rPr>
              <a:t></a:t>
            </a:r>
            <a:endParaRPr lang="es-E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DA48D7C-237D-459F-A1DB-9BAC77F58160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2"/>
          <a:srcRect l="17247" r="17247"/>
          <a:stretch>
            <a:fillRect/>
          </a:stretch>
        </p:blipFill>
        <p:spPr>
          <a:xfrm>
            <a:off x="2749153" y="1396167"/>
            <a:ext cx="1522436" cy="1547991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A5DFB83-6FC5-445A-BB53-2BF5EC27A66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rcRect l="17247" r="17247"/>
          <a:stretch>
            <a:fillRect/>
          </a:stretch>
        </p:blipFill>
        <p:spPr>
          <a:xfrm>
            <a:off x="4822170" y="1396167"/>
            <a:ext cx="1522436" cy="1547991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DB2FC2F-3EB4-41E3-88A9-83330A515DD3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4"/>
          <a:srcRect l="17222" r="17222"/>
          <a:stretch>
            <a:fillRect/>
          </a:stretch>
        </p:blipFill>
        <p:spPr>
          <a:xfrm>
            <a:off x="6914550" y="1396167"/>
            <a:ext cx="1522436" cy="1547991"/>
          </a:xfr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5F96446-4642-47C5-AAB7-81A5BEE383D6}"/>
              </a:ext>
            </a:extLst>
          </p:cNvPr>
          <p:cNvSpPr/>
          <p:nvPr/>
        </p:nvSpPr>
        <p:spPr>
          <a:xfrm>
            <a:off x="8586439" y="78059"/>
            <a:ext cx="446049" cy="40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Marcador de texto 13">
            <a:extLst>
              <a:ext uri="{FF2B5EF4-FFF2-40B4-BE49-F238E27FC236}">
                <a16:creationId xmlns:a16="http://schemas.microsoft.com/office/drawing/2014/main" id="{03383467-796D-45E9-8177-9EEE1F319DF5}"/>
              </a:ext>
            </a:extLst>
          </p:cNvPr>
          <p:cNvSpPr txBox="1">
            <a:spLocks/>
          </p:cNvSpPr>
          <p:nvPr/>
        </p:nvSpPr>
        <p:spPr>
          <a:xfrm>
            <a:off x="-739558" y="505464"/>
            <a:ext cx="6894627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>
                <a:solidFill>
                  <a:schemeClr val="accent2"/>
                </a:solidFill>
              </a:rPr>
              <a:t>1. Les outils</a:t>
            </a:r>
          </a:p>
        </p:txBody>
      </p:sp>
      <p:pic>
        <p:nvPicPr>
          <p:cNvPr id="87" name="Espace réservé pour une image  86">
            <a:extLst>
              <a:ext uri="{FF2B5EF4-FFF2-40B4-BE49-F238E27FC236}">
                <a16:creationId xmlns:a16="http://schemas.microsoft.com/office/drawing/2014/main" id="{0F755396-5D94-43B4-9B95-D1D6BE3D642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871" r="871"/>
          <a:stretch>
            <a:fillRect/>
          </a:stretch>
        </p:blipFill>
        <p:spPr>
          <a:xfrm>
            <a:off x="541579" y="1345368"/>
            <a:ext cx="1656993" cy="1684807"/>
          </a:xfrm>
        </p:spPr>
      </p:pic>
    </p:spTree>
    <p:extLst>
      <p:ext uri="{BB962C8B-B14F-4D97-AF65-F5344CB8AC3E}">
        <p14:creationId xmlns:p14="http://schemas.microsoft.com/office/powerpoint/2010/main" val="119299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497073" y="482832"/>
            <a:ext cx="4163457" cy="576956"/>
          </a:xfrm>
        </p:spPr>
        <p:txBody>
          <a:bodyPr/>
          <a:lstStyle/>
          <a:p>
            <a:r>
              <a:rPr lang="es-ES_tradnl" err="1"/>
              <a:t>Feature</a:t>
            </a:r>
            <a:r>
              <a:rPr lang="es-ES_tradnl"/>
              <a:t> </a:t>
            </a:r>
            <a:r>
              <a:rPr lang="es-ES_tradnl" err="1"/>
              <a:t>Services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497073" y="1104268"/>
            <a:ext cx="4163457" cy="221850"/>
          </a:xfrm>
        </p:spPr>
        <p:txBody>
          <a:bodyPr/>
          <a:lstStyle/>
          <a:p>
            <a:r>
              <a:rPr lang="en-US"/>
              <a:t>PUT YOUR TITLE HERE</a:t>
            </a:r>
          </a:p>
        </p:txBody>
      </p:sp>
      <p:sp>
        <p:nvSpPr>
          <p:cNvPr id="52" name="Forma libre 51"/>
          <p:cNvSpPr/>
          <p:nvPr/>
        </p:nvSpPr>
        <p:spPr>
          <a:xfrm>
            <a:off x="615971" y="2330170"/>
            <a:ext cx="324232" cy="253290"/>
          </a:xfrm>
          <a:custGeom>
            <a:avLst/>
            <a:gdLst>
              <a:gd name="connsiteX0" fmla="*/ 0 w 324232"/>
              <a:gd name="connsiteY0" fmla="*/ 0 h 253290"/>
              <a:gd name="connsiteX1" fmla="*/ 50834 w 324232"/>
              <a:gd name="connsiteY1" fmla="*/ 27591 h 253290"/>
              <a:gd name="connsiteX2" fmla="*/ 169832 w 324232"/>
              <a:gd name="connsiteY2" fmla="*/ 51616 h 253290"/>
              <a:gd name="connsiteX3" fmla="*/ 170468 w 324232"/>
              <a:gd name="connsiteY3" fmla="*/ 51617 h 253290"/>
              <a:gd name="connsiteX4" fmla="*/ 289466 w 324232"/>
              <a:gd name="connsiteY4" fmla="*/ 27592 h 253290"/>
              <a:gd name="connsiteX5" fmla="*/ 324232 w 324232"/>
              <a:gd name="connsiteY5" fmla="*/ 8722 h 253290"/>
              <a:gd name="connsiteX6" fmla="*/ 315001 w 324232"/>
              <a:gd name="connsiteY6" fmla="*/ 19003 h 253290"/>
              <a:gd name="connsiteX7" fmla="*/ 299199 w 324232"/>
              <a:gd name="connsiteY7" fmla="*/ 49445 h 253290"/>
              <a:gd name="connsiteX8" fmla="*/ 295116 w 324232"/>
              <a:gd name="connsiteY8" fmla="*/ 72582 h 253290"/>
              <a:gd name="connsiteX9" fmla="*/ 295116 w 324232"/>
              <a:gd name="connsiteY9" fmla="*/ 253290 h 253290"/>
              <a:gd name="connsiteX10" fmla="*/ 37063 w 324232"/>
              <a:gd name="connsiteY10" fmla="*/ 253290 h 253290"/>
              <a:gd name="connsiteX11" fmla="*/ 37063 w 324232"/>
              <a:gd name="connsiteY11" fmla="*/ 73239 h 253290"/>
              <a:gd name="connsiteX12" fmla="*/ 32864 w 324232"/>
              <a:gd name="connsiteY12" fmla="*/ 49445 h 253290"/>
              <a:gd name="connsiteX13" fmla="*/ 17062 w 324232"/>
              <a:gd name="connsiteY13" fmla="*/ 19003 h 25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232" h="253290">
                <a:moveTo>
                  <a:pt x="0" y="0"/>
                </a:moveTo>
                <a:lnTo>
                  <a:pt x="50834" y="27591"/>
                </a:lnTo>
                <a:cubicBezTo>
                  <a:pt x="87410" y="43062"/>
                  <a:pt x="127622" y="51616"/>
                  <a:pt x="169832" y="51616"/>
                </a:cubicBezTo>
                <a:lnTo>
                  <a:pt x="170468" y="51617"/>
                </a:lnTo>
                <a:cubicBezTo>
                  <a:pt x="212678" y="51617"/>
                  <a:pt x="252891" y="43063"/>
                  <a:pt x="289466" y="27592"/>
                </a:cubicBezTo>
                <a:lnTo>
                  <a:pt x="324232" y="8722"/>
                </a:lnTo>
                <a:lnTo>
                  <a:pt x="315001" y="19003"/>
                </a:lnTo>
                <a:cubicBezTo>
                  <a:pt x="308515" y="28361"/>
                  <a:pt x="303179" y="38576"/>
                  <a:pt x="299199" y="49445"/>
                </a:cubicBezTo>
                <a:lnTo>
                  <a:pt x="295116" y="72582"/>
                </a:lnTo>
                <a:lnTo>
                  <a:pt x="295116" y="253290"/>
                </a:lnTo>
                <a:lnTo>
                  <a:pt x="37063" y="253290"/>
                </a:lnTo>
                <a:lnTo>
                  <a:pt x="37063" y="73239"/>
                </a:lnTo>
                <a:lnTo>
                  <a:pt x="32864" y="49445"/>
                </a:lnTo>
                <a:cubicBezTo>
                  <a:pt x="28884" y="38576"/>
                  <a:pt x="23549" y="28361"/>
                  <a:pt x="17062" y="190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redondeado 6"/>
          <p:cNvSpPr/>
          <p:nvPr/>
        </p:nvSpPr>
        <p:spPr>
          <a:xfrm>
            <a:off x="653484" y="2408869"/>
            <a:ext cx="257174" cy="9212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3" name="Forma libre 52"/>
          <p:cNvSpPr/>
          <p:nvPr/>
        </p:nvSpPr>
        <p:spPr>
          <a:xfrm rot="10800000">
            <a:off x="622503" y="3186379"/>
            <a:ext cx="324232" cy="253290"/>
          </a:xfrm>
          <a:custGeom>
            <a:avLst/>
            <a:gdLst>
              <a:gd name="connsiteX0" fmla="*/ 0 w 324232"/>
              <a:gd name="connsiteY0" fmla="*/ 0 h 253290"/>
              <a:gd name="connsiteX1" fmla="*/ 50834 w 324232"/>
              <a:gd name="connsiteY1" fmla="*/ 27591 h 253290"/>
              <a:gd name="connsiteX2" fmla="*/ 169832 w 324232"/>
              <a:gd name="connsiteY2" fmla="*/ 51616 h 253290"/>
              <a:gd name="connsiteX3" fmla="*/ 170468 w 324232"/>
              <a:gd name="connsiteY3" fmla="*/ 51617 h 253290"/>
              <a:gd name="connsiteX4" fmla="*/ 289466 w 324232"/>
              <a:gd name="connsiteY4" fmla="*/ 27592 h 253290"/>
              <a:gd name="connsiteX5" fmla="*/ 324232 w 324232"/>
              <a:gd name="connsiteY5" fmla="*/ 8722 h 253290"/>
              <a:gd name="connsiteX6" fmla="*/ 315001 w 324232"/>
              <a:gd name="connsiteY6" fmla="*/ 19003 h 253290"/>
              <a:gd name="connsiteX7" fmla="*/ 299199 w 324232"/>
              <a:gd name="connsiteY7" fmla="*/ 49445 h 253290"/>
              <a:gd name="connsiteX8" fmla="*/ 295116 w 324232"/>
              <a:gd name="connsiteY8" fmla="*/ 72582 h 253290"/>
              <a:gd name="connsiteX9" fmla="*/ 295116 w 324232"/>
              <a:gd name="connsiteY9" fmla="*/ 253290 h 253290"/>
              <a:gd name="connsiteX10" fmla="*/ 37063 w 324232"/>
              <a:gd name="connsiteY10" fmla="*/ 253290 h 253290"/>
              <a:gd name="connsiteX11" fmla="*/ 37063 w 324232"/>
              <a:gd name="connsiteY11" fmla="*/ 73239 h 253290"/>
              <a:gd name="connsiteX12" fmla="*/ 32864 w 324232"/>
              <a:gd name="connsiteY12" fmla="*/ 49445 h 253290"/>
              <a:gd name="connsiteX13" fmla="*/ 17062 w 324232"/>
              <a:gd name="connsiteY13" fmla="*/ 19003 h 25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4232" h="253290">
                <a:moveTo>
                  <a:pt x="0" y="0"/>
                </a:moveTo>
                <a:lnTo>
                  <a:pt x="50834" y="27591"/>
                </a:lnTo>
                <a:cubicBezTo>
                  <a:pt x="87410" y="43062"/>
                  <a:pt x="127622" y="51616"/>
                  <a:pt x="169832" y="51616"/>
                </a:cubicBezTo>
                <a:lnTo>
                  <a:pt x="170468" y="51617"/>
                </a:lnTo>
                <a:cubicBezTo>
                  <a:pt x="212678" y="51617"/>
                  <a:pt x="252891" y="43063"/>
                  <a:pt x="289466" y="27592"/>
                </a:cubicBezTo>
                <a:lnTo>
                  <a:pt x="324232" y="8722"/>
                </a:lnTo>
                <a:lnTo>
                  <a:pt x="315001" y="19003"/>
                </a:lnTo>
                <a:cubicBezTo>
                  <a:pt x="308515" y="28361"/>
                  <a:pt x="303179" y="38576"/>
                  <a:pt x="299199" y="49445"/>
                </a:cubicBezTo>
                <a:lnTo>
                  <a:pt x="295116" y="72582"/>
                </a:lnTo>
                <a:lnTo>
                  <a:pt x="295116" y="253290"/>
                </a:lnTo>
                <a:lnTo>
                  <a:pt x="37063" y="253290"/>
                </a:lnTo>
                <a:lnTo>
                  <a:pt x="37063" y="73239"/>
                </a:lnTo>
                <a:lnTo>
                  <a:pt x="32864" y="49445"/>
                </a:lnTo>
                <a:cubicBezTo>
                  <a:pt x="28884" y="38576"/>
                  <a:pt x="23549" y="28361"/>
                  <a:pt x="17062" y="190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Rectángulo redondeado 53"/>
          <p:cNvSpPr/>
          <p:nvPr/>
        </p:nvSpPr>
        <p:spPr>
          <a:xfrm rot="10800000">
            <a:off x="652048" y="3068046"/>
            <a:ext cx="257174" cy="31379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6" name="Rectángulo redondeado 55"/>
          <p:cNvSpPr/>
          <p:nvPr/>
        </p:nvSpPr>
        <p:spPr>
          <a:xfrm>
            <a:off x="478587" y="1777360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Rectángulo redondeado 56"/>
          <p:cNvSpPr/>
          <p:nvPr/>
        </p:nvSpPr>
        <p:spPr>
          <a:xfrm>
            <a:off x="478587" y="3378578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0" name="Text Placeholder 20"/>
          <p:cNvSpPr txBox="1">
            <a:spLocks/>
          </p:cNvSpPr>
          <p:nvPr/>
        </p:nvSpPr>
        <p:spPr>
          <a:xfrm>
            <a:off x="1228035" y="173648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61" name="Text Placeholder 23"/>
          <p:cNvSpPr txBox="1">
            <a:spLocks/>
          </p:cNvSpPr>
          <p:nvPr/>
        </p:nvSpPr>
        <p:spPr>
          <a:xfrm>
            <a:off x="1228035" y="198891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70" name="Text Placeholder 20"/>
          <p:cNvSpPr txBox="1">
            <a:spLocks/>
          </p:cNvSpPr>
          <p:nvPr/>
        </p:nvSpPr>
        <p:spPr>
          <a:xfrm>
            <a:off x="478587" y="411855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71" name="Text Placeholder 23"/>
          <p:cNvSpPr txBox="1">
            <a:spLocks/>
          </p:cNvSpPr>
          <p:nvPr/>
        </p:nvSpPr>
        <p:spPr>
          <a:xfrm>
            <a:off x="478587" y="437098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grpSp>
        <p:nvGrpSpPr>
          <p:cNvPr id="79" name="Agrupar 78"/>
          <p:cNvGrpSpPr/>
          <p:nvPr/>
        </p:nvGrpSpPr>
        <p:grpSpPr>
          <a:xfrm rot="5400000">
            <a:off x="4467806" y="2197068"/>
            <a:ext cx="612064" cy="2975084"/>
            <a:chOff x="3067963" y="2709325"/>
            <a:chExt cx="612064" cy="2975084"/>
          </a:xfrm>
          <a:solidFill>
            <a:schemeClr val="bg1">
              <a:lumMod val="85000"/>
            </a:schemeClr>
          </a:solidFill>
        </p:grpSpPr>
        <p:grpSp>
          <p:nvGrpSpPr>
            <p:cNvPr id="75" name="Agrupar 74"/>
            <p:cNvGrpSpPr/>
            <p:nvPr/>
          </p:nvGrpSpPr>
          <p:grpSpPr>
            <a:xfrm>
              <a:off x="3205347" y="3262135"/>
              <a:ext cx="324232" cy="2422274"/>
              <a:chOff x="4969462" y="1860912"/>
              <a:chExt cx="324232" cy="2422274"/>
            </a:xfrm>
            <a:grpFill/>
          </p:grpSpPr>
          <p:sp>
            <p:nvSpPr>
              <p:cNvPr id="76" name="Forma libre 75"/>
              <p:cNvSpPr/>
              <p:nvPr/>
            </p:nvSpPr>
            <p:spPr>
              <a:xfrm>
                <a:off x="4969462" y="1860912"/>
                <a:ext cx="324232" cy="253290"/>
              </a:xfrm>
              <a:custGeom>
                <a:avLst/>
                <a:gdLst>
                  <a:gd name="connsiteX0" fmla="*/ 0 w 324232"/>
                  <a:gd name="connsiteY0" fmla="*/ 0 h 253290"/>
                  <a:gd name="connsiteX1" fmla="*/ 50834 w 324232"/>
                  <a:gd name="connsiteY1" fmla="*/ 27591 h 253290"/>
                  <a:gd name="connsiteX2" fmla="*/ 169832 w 324232"/>
                  <a:gd name="connsiteY2" fmla="*/ 51616 h 253290"/>
                  <a:gd name="connsiteX3" fmla="*/ 170468 w 324232"/>
                  <a:gd name="connsiteY3" fmla="*/ 51617 h 253290"/>
                  <a:gd name="connsiteX4" fmla="*/ 289466 w 324232"/>
                  <a:gd name="connsiteY4" fmla="*/ 27592 h 253290"/>
                  <a:gd name="connsiteX5" fmla="*/ 324232 w 324232"/>
                  <a:gd name="connsiteY5" fmla="*/ 8722 h 253290"/>
                  <a:gd name="connsiteX6" fmla="*/ 315001 w 324232"/>
                  <a:gd name="connsiteY6" fmla="*/ 19003 h 253290"/>
                  <a:gd name="connsiteX7" fmla="*/ 299199 w 324232"/>
                  <a:gd name="connsiteY7" fmla="*/ 49445 h 253290"/>
                  <a:gd name="connsiteX8" fmla="*/ 295116 w 324232"/>
                  <a:gd name="connsiteY8" fmla="*/ 72582 h 253290"/>
                  <a:gd name="connsiteX9" fmla="*/ 295116 w 324232"/>
                  <a:gd name="connsiteY9" fmla="*/ 253290 h 253290"/>
                  <a:gd name="connsiteX10" fmla="*/ 37063 w 324232"/>
                  <a:gd name="connsiteY10" fmla="*/ 253290 h 253290"/>
                  <a:gd name="connsiteX11" fmla="*/ 37063 w 324232"/>
                  <a:gd name="connsiteY11" fmla="*/ 73239 h 253290"/>
                  <a:gd name="connsiteX12" fmla="*/ 32864 w 324232"/>
                  <a:gd name="connsiteY12" fmla="*/ 49445 h 253290"/>
                  <a:gd name="connsiteX13" fmla="*/ 17062 w 324232"/>
                  <a:gd name="connsiteY13" fmla="*/ 19003 h 2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4232" h="253290">
                    <a:moveTo>
                      <a:pt x="0" y="0"/>
                    </a:moveTo>
                    <a:lnTo>
                      <a:pt x="50834" y="27591"/>
                    </a:lnTo>
                    <a:cubicBezTo>
                      <a:pt x="87410" y="43062"/>
                      <a:pt x="127622" y="51616"/>
                      <a:pt x="169832" y="51616"/>
                    </a:cubicBezTo>
                    <a:lnTo>
                      <a:pt x="170468" y="51617"/>
                    </a:lnTo>
                    <a:cubicBezTo>
                      <a:pt x="212678" y="51617"/>
                      <a:pt x="252891" y="43063"/>
                      <a:pt x="289466" y="27592"/>
                    </a:cubicBezTo>
                    <a:lnTo>
                      <a:pt x="324232" y="8722"/>
                    </a:lnTo>
                    <a:lnTo>
                      <a:pt x="315001" y="19003"/>
                    </a:lnTo>
                    <a:cubicBezTo>
                      <a:pt x="308515" y="28361"/>
                      <a:pt x="303179" y="38576"/>
                      <a:pt x="299199" y="49445"/>
                    </a:cubicBezTo>
                    <a:lnTo>
                      <a:pt x="295116" y="72582"/>
                    </a:lnTo>
                    <a:lnTo>
                      <a:pt x="295116" y="253290"/>
                    </a:lnTo>
                    <a:lnTo>
                      <a:pt x="37063" y="253290"/>
                    </a:lnTo>
                    <a:lnTo>
                      <a:pt x="37063" y="73239"/>
                    </a:lnTo>
                    <a:lnTo>
                      <a:pt x="32864" y="49445"/>
                    </a:lnTo>
                    <a:cubicBezTo>
                      <a:pt x="28884" y="38576"/>
                      <a:pt x="23549" y="28361"/>
                      <a:pt x="17062" y="19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7" name="Rectángulo redondeado 76"/>
              <p:cNvSpPr/>
              <p:nvPr/>
            </p:nvSpPr>
            <p:spPr>
              <a:xfrm>
                <a:off x="5006976" y="1939611"/>
                <a:ext cx="257174" cy="234357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78" name="Rectángulo redondeado 77"/>
            <p:cNvSpPr/>
            <p:nvPr/>
          </p:nvSpPr>
          <p:spPr>
            <a:xfrm>
              <a:off x="3067963" y="2709325"/>
              <a:ext cx="612064" cy="6114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83" name="Agrupar 82"/>
          <p:cNvGrpSpPr/>
          <p:nvPr/>
        </p:nvGrpSpPr>
        <p:grpSpPr>
          <a:xfrm rot="5400000">
            <a:off x="2140793" y="2406513"/>
            <a:ext cx="324232" cy="2555557"/>
            <a:chOff x="4975994" y="181012"/>
            <a:chExt cx="324232" cy="2555557"/>
          </a:xfrm>
          <a:solidFill>
            <a:schemeClr val="bg1">
              <a:lumMod val="85000"/>
            </a:schemeClr>
          </a:solidFill>
        </p:grpSpPr>
        <p:sp>
          <p:nvSpPr>
            <p:cNvPr id="84" name="Forma libre 83"/>
            <p:cNvSpPr/>
            <p:nvPr/>
          </p:nvSpPr>
          <p:spPr>
            <a:xfrm rot="10800000">
              <a:off x="4975994" y="2483279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5" name="Rectángulo redondeado 84"/>
            <p:cNvSpPr/>
            <p:nvPr/>
          </p:nvSpPr>
          <p:spPr>
            <a:xfrm rot="10800000">
              <a:off x="5005541" y="181012"/>
              <a:ext cx="257174" cy="24977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6" name="Text Placeholder 20"/>
          <p:cNvSpPr txBox="1">
            <a:spLocks/>
          </p:cNvSpPr>
          <p:nvPr/>
        </p:nvSpPr>
        <p:spPr>
          <a:xfrm>
            <a:off x="5652118" y="4118550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87" name="Text Placeholder 23"/>
          <p:cNvSpPr txBox="1">
            <a:spLocks/>
          </p:cNvSpPr>
          <p:nvPr/>
        </p:nvSpPr>
        <p:spPr>
          <a:xfrm>
            <a:off x="5652118" y="4370984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88" name="Rectángulo redondeado 87"/>
          <p:cNvSpPr/>
          <p:nvPr/>
        </p:nvSpPr>
        <p:spPr>
          <a:xfrm>
            <a:off x="5655921" y="2555006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5" name="Text Placeholder 20"/>
          <p:cNvSpPr txBox="1">
            <a:spLocks/>
          </p:cNvSpPr>
          <p:nvPr/>
        </p:nvSpPr>
        <p:spPr>
          <a:xfrm>
            <a:off x="5652118" y="1736484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96" name="Text Placeholder 23"/>
          <p:cNvSpPr txBox="1">
            <a:spLocks/>
          </p:cNvSpPr>
          <p:nvPr/>
        </p:nvSpPr>
        <p:spPr>
          <a:xfrm>
            <a:off x="5652118" y="1988918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grpSp>
        <p:nvGrpSpPr>
          <p:cNvPr id="97" name="Agrupar 96"/>
          <p:cNvGrpSpPr/>
          <p:nvPr/>
        </p:nvGrpSpPr>
        <p:grpSpPr>
          <a:xfrm>
            <a:off x="5792071" y="3109733"/>
            <a:ext cx="331751" cy="325493"/>
            <a:chOff x="3828125" y="2313052"/>
            <a:chExt cx="331751" cy="325493"/>
          </a:xfrm>
          <a:solidFill>
            <a:schemeClr val="bg1">
              <a:lumMod val="85000"/>
            </a:schemeClr>
          </a:solidFill>
        </p:grpSpPr>
        <p:sp>
          <p:nvSpPr>
            <p:cNvPr id="98" name="Forma libre 97"/>
            <p:cNvSpPr/>
            <p:nvPr/>
          </p:nvSpPr>
          <p:spPr>
            <a:xfrm>
              <a:off x="3828125" y="2313052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9" name="Forma libre 98"/>
            <p:cNvSpPr/>
            <p:nvPr/>
          </p:nvSpPr>
          <p:spPr>
            <a:xfrm rot="10800000">
              <a:off x="3835644" y="2385255"/>
              <a:ext cx="324232" cy="253290"/>
            </a:xfrm>
            <a:custGeom>
              <a:avLst/>
              <a:gdLst>
                <a:gd name="connsiteX0" fmla="*/ 0 w 324232"/>
                <a:gd name="connsiteY0" fmla="*/ 0 h 253290"/>
                <a:gd name="connsiteX1" fmla="*/ 50834 w 324232"/>
                <a:gd name="connsiteY1" fmla="*/ 27591 h 253290"/>
                <a:gd name="connsiteX2" fmla="*/ 169832 w 324232"/>
                <a:gd name="connsiteY2" fmla="*/ 51616 h 253290"/>
                <a:gd name="connsiteX3" fmla="*/ 170468 w 324232"/>
                <a:gd name="connsiteY3" fmla="*/ 51617 h 253290"/>
                <a:gd name="connsiteX4" fmla="*/ 289466 w 324232"/>
                <a:gd name="connsiteY4" fmla="*/ 27592 h 253290"/>
                <a:gd name="connsiteX5" fmla="*/ 324232 w 324232"/>
                <a:gd name="connsiteY5" fmla="*/ 8722 h 253290"/>
                <a:gd name="connsiteX6" fmla="*/ 315001 w 324232"/>
                <a:gd name="connsiteY6" fmla="*/ 19003 h 253290"/>
                <a:gd name="connsiteX7" fmla="*/ 299199 w 324232"/>
                <a:gd name="connsiteY7" fmla="*/ 49445 h 253290"/>
                <a:gd name="connsiteX8" fmla="*/ 295116 w 324232"/>
                <a:gd name="connsiteY8" fmla="*/ 72582 h 253290"/>
                <a:gd name="connsiteX9" fmla="*/ 295116 w 324232"/>
                <a:gd name="connsiteY9" fmla="*/ 253290 h 253290"/>
                <a:gd name="connsiteX10" fmla="*/ 37063 w 324232"/>
                <a:gd name="connsiteY10" fmla="*/ 253290 h 253290"/>
                <a:gd name="connsiteX11" fmla="*/ 37063 w 324232"/>
                <a:gd name="connsiteY11" fmla="*/ 73239 h 253290"/>
                <a:gd name="connsiteX12" fmla="*/ 32864 w 324232"/>
                <a:gd name="connsiteY12" fmla="*/ 49445 h 253290"/>
                <a:gd name="connsiteX13" fmla="*/ 17062 w 324232"/>
                <a:gd name="connsiteY13" fmla="*/ 19003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232" h="253290">
                  <a:moveTo>
                    <a:pt x="0" y="0"/>
                  </a:moveTo>
                  <a:lnTo>
                    <a:pt x="50834" y="27591"/>
                  </a:lnTo>
                  <a:cubicBezTo>
                    <a:pt x="87410" y="43062"/>
                    <a:pt x="127622" y="51616"/>
                    <a:pt x="169832" y="51616"/>
                  </a:cubicBezTo>
                  <a:lnTo>
                    <a:pt x="170468" y="51617"/>
                  </a:lnTo>
                  <a:cubicBezTo>
                    <a:pt x="212678" y="51617"/>
                    <a:pt x="252891" y="43063"/>
                    <a:pt x="289466" y="27592"/>
                  </a:cubicBezTo>
                  <a:lnTo>
                    <a:pt x="324232" y="8722"/>
                  </a:lnTo>
                  <a:lnTo>
                    <a:pt x="315001" y="19003"/>
                  </a:lnTo>
                  <a:cubicBezTo>
                    <a:pt x="308515" y="28361"/>
                    <a:pt x="303179" y="38576"/>
                    <a:pt x="299199" y="49445"/>
                  </a:cubicBezTo>
                  <a:lnTo>
                    <a:pt x="295116" y="72582"/>
                  </a:lnTo>
                  <a:lnTo>
                    <a:pt x="295116" y="253290"/>
                  </a:lnTo>
                  <a:lnTo>
                    <a:pt x="37063" y="253290"/>
                  </a:lnTo>
                  <a:lnTo>
                    <a:pt x="37063" y="73239"/>
                  </a:lnTo>
                  <a:lnTo>
                    <a:pt x="32864" y="49445"/>
                  </a:lnTo>
                  <a:cubicBezTo>
                    <a:pt x="28884" y="38576"/>
                    <a:pt x="23549" y="28361"/>
                    <a:pt x="17062" y="190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5" name="AutoShape 14"/>
          <p:cNvSpPr>
            <a:spLocks/>
          </p:cNvSpPr>
          <p:nvPr/>
        </p:nvSpPr>
        <p:spPr bwMode="auto">
          <a:xfrm>
            <a:off x="5812139" y="268015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1">
                    <a:lumMod val="75000"/>
                    <a:lumOff val="25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solidFill>
                <a:schemeClr val="accent1">
                  <a:lumMod val="75000"/>
                  <a:lumOff val="25000"/>
                </a:schemeClr>
              </a:solidFill>
              <a:cs typeface="Helvetica Light" charset="0"/>
            </a:endParaRPr>
          </a:p>
        </p:txBody>
      </p:sp>
      <p:sp>
        <p:nvSpPr>
          <p:cNvPr id="106" name="AutoShape 14"/>
          <p:cNvSpPr>
            <a:spLocks/>
          </p:cNvSpPr>
          <p:nvPr/>
        </p:nvSpPr>
        <p:spPr bwMode="auto">
          <a:xfrm>
            <a:off x="642571" y="3488160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2"/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solidFill>
                <a:schemeClr val="accent2"/>
              </a:solidFill>
              <a:cs typeface="Helvetica Light" charset="0"/>
            </a:endParaRPr>
          </a:p>
        </p:txBody>
      </p:sp>
      <p:sp>
        <p:nvSpPr>
          <p:cNvPr id="107" name="AutoShape 14"/>
          <p:cNvSpPr>
            <a:spLocks/>
          </p:cNvSpPr>
          <p:nvPr/>
        </p:nvSpPr>
        <p:spPr bwMode="auto">
          <a:xfrm>
            <a:off x="636112" y="190423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1">
                    <a:lumMod val="75000"/>
                    <a:lumOff val="25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</a:t>
            </a:r>
            <a:endParaRPr lang="es-ES" sz="1800">
              <a:solidFill>
                <a:schemeClr val="accent1">
                  <a:lumMod val="75000"/>
                  <a:lumOff val="25000"/>
                </a:schemeClr>
              </a:solidFill>
              <a:cs typeface="Helvetica Light" charset="0"/>
            </a:endParaRPr>
          </a:p>
        </p:txBody>
      </p:sp>
      <p:sp>
        <p:nvSpPr>
          <p:cNvPr id="108" name="AutoShape 14"/>
          <p:cNvSpPr>
            <a:spLocks/>
          </p:cNvSpPr>
          <p:nvPr/>
        </p:nvSpPr>
        <p:spPr bwMode="auto">
          <a:xfrm>
            <a:off x="5801394" y="3525744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3">
                    <a:lumMod val="75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</a:t>
            </a:r>
            <a:endParaRPr lang="es-ES" sz="1800">
              <a:solidFill>
                <a:schemeClr val="accent3">
                  <a:lumMod val="75000"/>
                </a:schemeClr>
              </a:solidFill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684213" y="2056845"/>
            <a:ext cx="7775574" cy="1011670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semper.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vestibulum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Cras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fringilla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Aenean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accumsan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malesuada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hendrerit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ante.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viverra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ultricies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diam.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Morbi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sodales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tellus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aliquam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urna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Proin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commodo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nisi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rhoncus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Praesent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mollis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placerat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Vivamus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porta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pulvinar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iaculis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augue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volutpat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risus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eget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lacinia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Curabitur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bibendum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arcu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faucibus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posuere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2627790" y="962585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5000" err="1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History</a:t>
            </a:r>
            <a:endParaRPr lang="es-ES_tradnl" sz="5000">
              <a:solidFill>
                <a:schemeClr val="tx1">
                  <a:lumMod val="50000"/>
                  <a:lumOff val="50000"/>
                </a:scheme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158022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accent2"/>
                </a:solidFill>
              </a:rPr>
              <a:t>A LITTLE INTRODUCTION TO OUR COMPANY</a:t>
            </a:r>
          </a:p>
        </p:txBody>
      </p:sp>
      <p:sp>
        <p:nvSpPr>
          <p:cNvPr id="5" name="Text Placeholder 20"/>
          <p:cNvSpPr txBox="1">
            <a:spLocks/>
          </p:cNvSpPr>
          <p:nvPr/>
        </p:nvSpPr>
        <p:spPr>
          <a:xfrm>
            <a:off x="5503591" y="324132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9" name="Text Placeholder 23"/>
          <p:cNvSpPr txBox="1">
            <a:spLocks/>
          </p:cNvSpPr>
          <p:nvPr/>
        </p:nvSpPr>
        <p:spPr>
          <a:xfrm>
            <a:off x="5503591" y="3493763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698494" y="3296193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redondeado 10"/>
          <p:cNvSpPr/>
          <p:nvPr/>
        </p:nvSpPr>
        <p:spPr>
          <a:xfrm>
            <a:off x="684213" y="3292994"/>
            <a:ext cx="612064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AutoShape 14"/>
          <p:cNvSpPr>
            <a:spLocks/>
          </p:cNvSpPr>
          <p:nvPr/>
        </p:nvSpPr>
        <p:spPr bwMode="auto">
          <a:xfrm>
            <a:off x="850146" y="339874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2">
                    <a:lumMod val="50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</a:t>
            </a:r>
            <a:endParaRPr lang="es-ES" sz="1800">
              <a:solidFill>
                <a:schemeClr val="accent2">
                  <a:lumMod val="50000"/>
                </a:schemeClr>
              </a:solidFill>
              <a:cs typeface="Helvetica Light" charset="0"/>
            </a:endParaRPr>
          </a:p>
        </p:txBody>
      </p:sp>
      <p:sp>
        <p:nvSpPr>
          <p:cNvPr id="13" name="AutoShape 14"/>
          <p:cNvSpPr>
            <a:spLocks/>
          </p:cNvSpPr>
          <p:nvPr/>
        </p:nvSpPr>
        <p:spPr bwMode="auto">
          <a:xfrm>
            <a:off x="4868899" y="3398743"/>
            <a:ext cx="284096" cy="3131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lnSpc>
                <a:spcPct val="150000"/>
              </a:lnSpc>
              <a:defRPr/>
            </a:pPr>
            <a:r>
              <a:rPr lang="es-ES" sz="1800">
                <a:solidFill>
                  <a:schemeClr val="accent3">
                    <a:lumMod val="50000"/>
                  </a:schemeClr>
                </a:solidFill>
                <a:latin typeface="FontAwesome" charset="0"/>
                <a:cs typeface="FontAwesome" charset="0"/>
                <a:sym typeface="FontAwesome" charset="0"/>
              </a:rPr>
              <a:t></a:t>
            </a:r>
            <a:endParaRPr lang="es-ES" sz="1800">
              <a:solidFill>
                <a:schemeClr val="accent3">
                  <a:lumMod val="50000"/>
                </a:schemeClr>
              </a:solidFill>
              <a:cs typeface="Helvetica Light" charset="0"/>
            </a:endParaRPr>
          </a:p>
        </p:txBody>
      </p:sp>
      <p:sp>
        <p:nvSpPr>
          <p:cNvPr id="14" name="Text Placeholder 20"/>
          <p:cNvSpPr txBox="1">
            <a:spLocks/>
          </p:cNvSpPr>
          <p:nvPr/>
        </p:nvSpPr>
        <p:spPr>
          <a:xfrm>
            <a:off x="1429997" y="3241329"/>
            <a:ext cx="2956196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SERVICE DESCRIPTION EXAMPLE HERE</a:t>
            </a:r>
          </a:p>
        </p:txBody>
      </p:sp>
      <p:sp>
        <p:nvSpPr>
          <p:cNvPr id="15" name="Text Placeholder 23"/>
          <p:cNvSpPr txBox="1">
            <a:spLocks/>
          </p:cNvSpPr>
          <p:nvPr/>
        </p:nvSpPr>
        <p:spPr>
          <a:xfrm>
            <a:off x="1429997" y="3493763"/>
            <a:ext cx="2956196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</a:p>
        </p:txBody>
      </p:sp>
    </p:spTree>
    <p:extLst>
      <p:ext uri="{BB962C8B-B14F-4D97-AF65-F5344CB8AC3E}">
        <p14:creationId xmlns:p14="http://schemas.microsoft.com/office/powerpoint/2010/main" val="17252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257182" y="372954"/>
            <a:ext cx="4643240" cy="576956"/>
          </a:xfrm>
        </p:spPr>
        <p:txBody>
          <a:bodyPr/>
          <a:lstStyle/>
          <a:p>
            <a:r>
              <a:rPr lang="es-ES" err="1"/>
              <a:t>Creative</a:t>
            </a:r>
            <a:r>
              <a:rPr lang="es-ES"/>
              <a:t> </a:t>
            </a:r>
            <a:r>
              <a:rPr lang="es-ES" err="1"/>
              <a:t>showreel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PUT YOUR TITLE HERE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>
                <a:ea typeface="FontAwesome"/>
                <a:sym typeface="FontAwesome"/>
              </a:rPr>
              <a:t></a:t>
            </a:r>
            <a:endParaRPr lang="en-US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>
                <a:ea typeface="FontAwesome"/>
                <a:sym typeface="FontAwesome"/>
              </a:rPr>
              <a:t></a:t>
            </a:r>
            <a:endParaRPr lang="en-US"/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98486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 HERE</a:t>
            </a:r>
          </a:p>
        </p:txBody>
      </p:sp>
      <p:sp>
        <p:nvSpPr>
          <p:cNvPr id="35" name="Text Placeholder 23"/>
          <p:cNvSpPr txBox="1">
            <a:spLocks/>
          </p:cNvSpPr>
          <p:nvPr/>
        </p:nvSpPr>
        <p:spPr>
          <a:xfrm>
            <a:off x="998486" y="4313255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36" name="Text Placeholder 20"/>
          <p:cNvSpPr txBox="1">
            <a:spLocks/>
          </p:cNvSpPr>
          <p:nvPr/>
        </p:nvSpPr>
        <p:spPr>
          <a:xfrm>
            <a:off x="3718622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 HERE</a:t>
            </a:r>
          </a:p>
        </p:txBody>
      </p:sp>
      <p:sp>
        <p:nvSpPr>
          <p:cNvPr id="37" name="Text Placeholder 23"/>
          <p:cNvSpPr txBox="1">
            <a:spLocks/>
          </p:cNvSpPr>
          <p:nvPr/>
        </p:nvSpPr>
        <p:spPr>
          <a:xfrm>
            <a:off x="3718622" y="4313255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38" name="Text Placeholder 20"/>
          <p:cNvSpPr txBox="1">
            <a:spLocks/>
          </p:cNvSpPr>
          <p:nvPr/>
        </p:nvSpPr>
        <p:spPr>
          <a:xfrm>
            <a:off x="6438758" y="4050547"/>
            <a:ext cx="1706755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 HERE</a:t>
            </a:r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6438758" y="4313255"/>
            <a:ext cx="1706755" cy="56982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BE0827F-5581-499E-8B3F-EDACE16C1D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6162" b="16162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FE3E34F-78EB-4261-ABAE-0CA1B6C5523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7898" r="17898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BACAEF8-B5CC-404E-9382-D73CF18BEBF4}"/>
              </a:ext>
            </a:extLst>
          </p:cNvPr>
          <p:cNvPicPr>
            <a:picLocks noGrp="1" noChangeAspect="1"/>
          </p:cNvPicPr>
          <p:nvPr>
            <p:ph type="pic" sz="quarter" idx="64"/>
          </p:nvPr>
        </p:nvPicPr>
        <p:blipFill>
          <a:blip r:embed="rId4"/>
          <a:srcRect l="17187" r="17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3446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3"/>
          <p:cNvSpPr txBox="1">
            <a:spLocks/>
          </p:cNvSpPr>
          <p:nvPr/>
        </p:nvSpPr>
        <p:spPr>
          <a:xfrm>
            <a:off x="483971" y="1775703"/>
            <a:ext cx="4103687" cy="866215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ts val="1400"/>
              </a:lnSpc>
              <a:buNone/>
            </a:pP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b="1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adipiscing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Fusce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tortor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mattis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dapibus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vitae,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euismod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non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purus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Maecenas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lacus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nec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mauris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feugiat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tristique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et in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metus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Duis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congue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eros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lectus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semper.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Nullam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finibus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nisl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ligula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vestibulum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semper ex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suscipit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. </a:t>
            </a:r>
          </a:p>
        </p:txBody>
      </p:sp>
      <p:sp>
        <p:nvSpPr>
          <p:cNvPr id="35" name="Text Placeholder 20"/>
          <p:cNvSpPr txBox="1">
            <a:spLocks/>
          </p:cNvSpPr>
          <p:nvPr/>
        </p:nvSpPr>
        <p:spPr>
          <a:xfrm>
            <a:off x="703775" y="283157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36" name="Text Placeholder 23"/>
          <p:cNvSpPr txBox="1">
            <a:spLocks/>
          </p:cNvSpPr>
          <p:nvPr/>
        </p:nvSpPr>
        <p:spPr>
          <a:xfrm>
            <a:off x="703775" y="308400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498817" y="2851830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Text Placeholder 20"/>
          <p:cNvSpPr txBox="1">
            <a:spLocks/>
          </p:cNvSpPr>
          <p:nvPr/>
        </p:nvSpPr>
        <p:spPr>
          <a:xfrm>
            <a:off x="2822893" y="2831573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39" name="Text Placeholder 23"/>
          <p:cNvSpPr txBox="1">
            <a:spLocks/>
          </p:cNvSpPr>
          <p:nvPr/>
        </p:nvSpPr>
        <p:spPr>
          <a:xfrm>
            <a:off x="2822893" y="3084007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ectángulo redondeado 39"/>
          <p:cNvSpPr/>
          <p:nvPr/>
        </p:nvSpPr>
        <p:spPr>
          <a:xfrm>
            <a:off x="2617935" y="2851830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Text Placeholder 20"/>
          <p:cNvSpPr txBox="1">
            <a:spLocks/>
          </p:cNvSpPr>
          <p:nvPr/>
        </p:nvSpPr>
        <p:spPr>
          <a:xfrm>
            <a:off x="703775" y="3713244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42" name="Text Placeholder 23"/>
          <p:cNvSpPr txBox="1">
            <a:spLocks/>
          </p:cNvSpPr>
          <p:nvPr/>
        </p:nvSpPr>
        <p:spPr>
          <a:xfrm>
            <a:off x="703775" y="3965678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ectángulo redondeado 42"/>
          <p:cNvSpPr/>
          <p:nvPr/>
        </p:nvSpPr>
        <p:spPr>
          <a:xfrm>
            <a:off x="498817" y="3733501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2822893" y="3713244"/>
            <a:ext cx="1562298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TITLE EXAMPLE</a:t>
            </a:r>
          </a:p>
        </p:txBody>
      </p:sp>
      <p:sp>
        <p:nvSpPr>
          <p:cNvPr id="45" name="Text Placeholder 23"/>
          <p:cNvSpPr txBox="1">
            <a:spLocks/>
          </p:cNvSpPr>
          <p:nvPr/>
        </p:nvSpPr>
        <p:spPr>
          <a:xfrm>
            <a:off x="2822893" y="3965678"/>
            <a:ext cx="1562298" cy="35394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Lorem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ipsum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dolor sit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amet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, con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sectetur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adipcing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elit</a:t>
            </a: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usce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2617935" y="3733501"/>
            <a:ext cx="100208" cy="61142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Agrupar 1"/>
          <p:cNvGrpSpPr/>
          <p:nvPr/>
        </p:nvGrpSpPr>
        <p:grpSpPr>
          <a:xfrm>
            <a:off x="4757146" y="621408"/>
            <a:ext cx="3834318" cy="3738399"/>
            <a:chOff x="-542537" y="31335"/>
            <a:chExt cx="4949826" cy="4826001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95666" y="31335"/>
              <a:ext cx="3273425" cy="1692275"/>
            </a:xfrm>
            <a:custGeom>
              <a:avLst/>
              <a:gdLst>
                <a:gd name="T0" fmla="*/ 435 w 871"/>
                <a:gd name="T1" fmla="*/ 450 h 450"/>
                <a:gd name="T2" fmla="*/ 658 w 871"/>
                <a:gd name="T3" fmla="*/ 391 h 450"/>
                <a:gd name="T4" fmla="*/ 870 w 871"/>
                <a:gd name="T5" fmla="*/ 444 h 450"/>
                <a:gd name="T6" fmla="*/ 871 w 871"/>
                <a:gd name="T7" fmla="*/ 436 h 450"/>
                <a:gd name="T8" fmla="*/ 435 w 871"/>
                <a:gd name="T9" fmla="*/ 0 h 450"/>
                <a:gd name="T10" fmla="*/ 0 w 871"/>
                <a:gd name="T11" fmla="*/ 436 h 450"/>
                <a:gd name="T12" fmla="*/ 0 w 871"/>
                <a:gd name="T13" fmla="*/ 444 h 450"/>
                <a:gd name="T14" fmla="*/ 212 w 871"/>
                <a:gd name="T15" fmla="*/ 391 h 450"/>
                <a:gd name="T16" fmla="*/ 435 w 871"/>
                <a:gd name="T17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1" h="450">
                  <a:moveTo>
                    <a:pt x="435" y="450"/>
                  </a:moveTo>
                  <a:cubicBezTo>
                    <a:pt x="501" y="413"/>
                    <a:pt x="577" y="391"/>
                    <a:pt x="658" y="391"/>
                  </a:cubicBezTo>
                  <a:cubicBezTo>
                    <a:pt x="735" y="391"/>
                    <a:pt x="807" y="410"/>
                    <a:pt x="870" y="444"/>
                  </a:cubicBezTo>
                  <a:cubicBezTo>
                    <a:pt x="870" y="441"/>
                    <a:pt x="871" y="438"/>
                    <a:pt x="871" y="436"/>
                  </a:cubicBezTo>
                  <a:cubicBezTo>
                    <a:pt x="871" y="196"/>
                    <a:pt x="675" y="0"/>
                    <a:pt x="435" y="0"/>
                  </a:cubicBezTo>
                  <a:cubicBezTo>
                    <a:pt x="195" y="0"/>
                    <a:pt x="0" y="196"/>
                    <a:pt x="0" y="436"/>
                  </a:cubicBezTo>
                  <a:cubicBezTo>
                    <a:pt x="0" y="438"/>
                    <a:pt x="0" y="441"/>
                    <a:pt x="0" y="444"/>
                  </a:cubicBezTo>
                  <a:cubicBezTo>
                    <a:pt x="63" y="410"/>
                    <a:pt x="136" y="391"/>
                    <a:pt x="212" y="391"/>
                  </a:cubicBezTo>
                  <a:cubicBezTo>
                    <a:pt x="293" y="391"/>
                    <a:pt x="369" y="413"/>
                    <a:pt x="435" y="4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011750" y="1836323"/>
              <a:ext cx="2395539" cy="3021013"/>
            </a:xfrm>
            <a:custGeom>
              <a:avLst/>
              <a:gdLst>
                <a:gd name="T0" fmla="*/ 211 w 637"/>
                <a:gd name="T1" fmla="*/ 348 h 804"/>
                <a:gd name="T2" fmla="*/ 212 w 637"/>
                <a:gd name="T3" fmla="*/ 368 h 804"/>
                <a:gd name="T4" fmla="*/ 0 w 637"/>
                <a:gd name="T5" fmla="*/ 754 h 804"/>
                <a:gd name="T6" fmla="*/ 201 w 637"/>
                <a:gd name="T7" fmla="*/ 804 h 804"/>
                <a:gd name="T8" fmla="*/ 637 w 637"/>
                <a:gd name="T9" fmla="*/ 368 h 804"/>
                <a:gd name="T10" fmla="*/ 433 w 637"/>
                <a:gd name="T11" fmla="*/ 0 h 804"/>
                <a:gd name="T12" fmla="*/ 211 w 637"/>
                <a:gd name="T13" fmla="*/ 348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804">
                  <a:moveTo>
                    <a:pt x="211" y="348"/>
                  </a:moveTo>
                  <a:cubicBezTo>
                    <a:pt x="212" y="355"/>
                    <a:pt x="212" y="361"/>
                    <a:pt x="212" y="368"/>
                  </a:cubicBezTo>
                  <a:cubicBezTo>
                    <a:pt x="212" y="530"/>
                    <a:pt x="127" y="673"/>
                    <a:pt x="0" y="754"/>
                  </a:cubicBezTo>
                  <a:cubicBezTo>
                    <a:pt x="60" y="786"/>
                    <a:pt x="128" y="804"/>
                    <a:pt x="201" y="804"/>
                  </a:cubicBezTo>
                  <a:cubicBezTo>
                    <a:pt x="441" y="804"/>
                    <a:pt x="637" y="608"/>
                    <a:pt x="637" y="368"/>
                  </a:cubicBezTo>
                  <a:cubicBezTo>
                    <a:pt x="637" y="213"/>
                    <a:pt x="555" y="77"/>
                    <a:pt x="433" y="0"/>
                  </a:cubicBezTo>
                  <a:cubicBezTo>
                    <a:pt x="419" y="148"/>
                    <a:pt x="333" y="276"/>
                    <a:pt x="211" y="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2011748" y="1583911"/>
              <a:ext cx="1549400" cy="1470025"/>
            </a:xfrm>
            <a:custGeom>
              <a:avLst/>
              <a:gdLst>
                <a:gd name="T0" fmla="*/ 0 w 412"/>
                <a:gd name="T1" fmla="*/ 49 h 391"/>
                <a:gd name="T2" fmla="*/ 210 w 412"/>
                <a:gd name="T3" fmla="*/ 391 h 391"/>
                <a:gd name="T4" fmla="*/ 412 w 412"/>
                <a:gd name="T5" fmla="*/ 55 h 391"/>
                <a:gd name="T6" fmla="*/ 201 w 412"/>
                <a:gd name="T7" fmla="*/ 0 h 391"/>
                <a:gd name="T8" fmla="*/ 0 w 412"/>
                <a:gd name="T9" fmla="*/ 4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391">
                  <a:moveTo>
                    <a:pt x="0" y="49"/>
                  </a:moveTo>
                  <a:cubicBezTo>
                    <a:pt x="115" y="123"/>
                    <a:pt x="196" y="247"/>
                    <a:pt x="210" y="391"/>
                  </a:cubicBezTo>
                  <a:cubicBezTo>
                    <a:pt x="324" y="319"/>
                    <a:pt x="402" y="196"/>
                    <a:pt x="412" y="55"/>
                  </a:cubicBezTo>
                  <a:cubicBezTo>
                    <a:pt x="350" y="20"/>
                    <a:pt x="278" y="0"/>
                    <a:pt x="201" y="0"/>
                  </a:cubicBezTo>
                  <a:cubicBezTo>
                    <a:pt x="128" y="0"/>
                    <a:pt x="60" y="18"/>
                    <a:pt x="0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-542537" y="1836323"/>
              <a:ext cx="2393951" cy="3021013"/>
            </a:xfrm>
            <a:custGeom>
              <a:avLst/>
              <a:gdLst>
                <a:gd name="T0" fmla="*/ 424 w 637"/>
                <a:gd name="T1" fmla="*/ 368 h 804"/>
                <a:gd name="T2" fmla="*/ 425 w 637"/>
                <a:gd name="T3" fmla="*/ 348 h 804"/>
                <a:gd name="T4" fmla="*/ 204 w 637"/>
                <a:gd name="T5" fmla="*/ 0 h 804"/>
                <a:gd name="T6" fmla="*/ 0 w 637"/>
                <a:gd name="T7" fmla="*/ 368 h 804"/>
                <a:gd name="T8" fmla="*/ 435 w 637"/>
                <a:gd name="T9" fmla="*/ 804 h 804"/>
                <a:gd name="T10" fmla="*/ 637 w 637"/>
                <a:gd name="T11" fmla="*/ 754 h 804"/>
                <a:gd name="T12" fmla="*/ 424 w 637"/>
                <a:gd name="T13" fmla="*/ 368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804">
                  <a:moveTo>
                    <a:pt x="424" y="368"/>
                  </a:moveTo>
                  <a:cubicBezTo>
                    <a:pt x="424" y="361"/>
                    <a:pt x="425" y="355"/>
                    <a:pt x="425" y="348"/>
                  </a:cubicBezTo>
                  <a:cubicBezTo>
                    <a:pt x="303" y="276"/>
                    <a:pt x="218" y="148"/>
                    <a:pt x="204" y="0"/>
                  </a:cubicBezTo>
                  <a:cubicBezTo>
                    <a:pt x="81" y="77"/>
                    <a:pt x="0" y="213"/>
                    <a:pt x="0" y="368"/>
                  </a:cubicBezTo>
                  <a:cubicBezTo>
                    <a:pt x="0" y="608"/>
                    <a:pt x="195" y="804"/>
                    <a:pt x="435" y="804"/>
                  </a:cubicBezTo>
                  <a:cubicBezTo>
                    <a:pt x="508" y="804"/>
                    <a:pt x="576" y="786"/>
                    <a:pt x="637" y="754"/>
                  </a:cubicBezTo>
                  <a:cubicBezTo>
                    <a:pt x="509" y="673"/>
                    <a:pt x="424" y="530"/>
                    <a:pt x="424" y="3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298840" y="1583911"/>
              <a:ext cx="1552575" cy="1470025"/>
            </a:xfrm>
            <a:custGeom>
              <a:avLst/>
              <a:gdLst>
                <a:gd name="T0" fmla="*/ 203 w 413"/>
                <a:gd name="T1" fmla="*/ 391 h 391"/>
                <a:gd name="T2" fmla="*/ 413 w 413"/>
                <a:gd name="T3" fmla="*/ 49 h 391"/>
                <a:gd name="T4" fmla="*/ 211 w 413"/>
                <a:gd name="T5" fmla="*/ 0 h 391"/>
                <a:gd name="T6" fmla="*/ 0 w 413"/>
                <a:gd name="T7" fmla="*/ 55 h 391"/>
                <a:gd name="T8" fmla="*/ 203 w 413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91">
                  <a:moveTo>
                    <a:pt x="203" y="391"/>
                  </a:moveTo>
                  <a:cubicBezTo>
                    <a:pt x="216" y="247"/>
                    <a:pt x="297" y="123"/>
                    <a:pt x="413" y="49"/>
                  </a:cubicBezTo>
                  <a:cubicBezTo>
                    <a:pt x="352" y="18"/>
                    <a:pt x="284" y="0"/>
                    <a:pt x="211" y="0"/>
                  </a:cubicBezTo>
                  <a:cubicBezTo>
                    <a:pt x="135" y="0"/>
                    <a:pt x="63" y="20"/>
                    <a:pt x="0" y="55"/>
                  </a:cubicBezTo>
                  <a:cubicBezTo>
                    <a:pt x="10" y="196"/>
                    <a:pt x="89" y="319"/>
                    <a:pt x="203" y="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1132274" y="3188868"/>
              <a:ext cx="1593851" cy="1436688"/>
            </a:xfrm>
            <a:custGeom>
              <a:avLst/>
              <a:gdLst>
                <a:gd name="T0" fmla="*/ 424 w 424"/>
                <a:gd name="T1" fmla="*/ 8 h 382"/>
                <a:gd name="T2" fmla="*/ 424 w 424"/>
                <a:gd name="T3" fmla="*/ 0 h 382"/>
                <a:gd name="T4" fmla="*/ 212 w 424"/>
                <a:gd name="T5" fmla="*/ 52 h 382"/>
                <a:gd name="T6" fmla="*/ 0 w 424"/>
                <a:gd name="T7" fmla="*/ 0 h 382"/>
                <a:gd name="T8" fmla="*/ 0 w 424"/>
                <a:gd name="T9" fmla="*/ 8 h 382"/>
                <a:gd name="T10" fmla="*/ 212 w 424"/>
                <a:gd name="T11" fmla="*/ 382 h 382"/>
                <a:gd name="T12" fmla="*/ 424 w 424"/>
                <a:gd name="T13" fmla="*/ 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382">
                  <a:moveTo>
                    <a:pt x="424" y="8"/>
                  </a:moveTo>
                  <a:cubicBezTo>
                    <a:pt x="424" y="5"/>
                    <a:pt x="424" y="3"/>
                    <a:pt x="424" y="0"/>
                  </a:cubicBezTo>
                  <a:cubicBezTo>
                    <a:pt x="361" y="33"/>
                    <a:pt x="289" y="52"/>
                    <a:pt x="212" y="52"/>
                  </a:cubicBezTo>
                  <a:cubicBezTo>
                    <a:pt x="136" y="52"/>
                    <a:pt x="63" y="33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67"/>
                    <a:pt x="85" y="306"/>
                    <a:pt x="212" y="382"/>
                  </a:cubicBezTo>
                  <a:cubicBezTo>
                    <a:pt x="339" y="306"/>
                    <a:pt x="424" y="167"/>
                    <a:pt x="424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/>
              <a:t>Business </a:t>
            </a:r>
            <a:r>
              <a:rPr lang="es-ES_tradnl" err="1"/>
              <a:t>model</a:t>
            </a:r>
            <a:endParaRPr lang="es-ES_tradnl"/>
          </a:p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/>
              <a:t>SUBTITLE EXAMPLE HERE</a:t>
            </a:r>
          </a:p>
        </p:txBody>
      </p:sp>
      <p:sp>
        <p:nvSpPr>
          <p:cNvPr id="28" name="Text Placeholder 5"/>
          <p:cNvSpPr txBox="1">
            <a:spLocks/>
          </p:cNvSpPr>
          <p:nvPr/>
        </p:nvSpPr>
        <p:spPr>
          <a:xfrm>
            <a:off x="5579291" y="2119162"/>
            <a:ext cx="592343" cy="27711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trade</a:t>
            </a:r>
          </a:p>
        </p:txBody>
      </p:sp>
      <p:sp>
        <p:nvSpPr>
          <p:cNvPr id="29" name="Text Placeholder 5"/>
          <p:cNvSpPr txBox="1">
            <a:spLocks/>
          </p:cNvSpPr>
          <p:nvPr/>
        </p:nvSpPr>
        <p:spPr>
          <a:xfrm>
            <a:off x="6975638" y="2102998"/>
            <a:ext cx="977236" cy="25265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PRODUCT</a:t>
            </a:r>
          </a:p>
        </p:txBody>
      </p:sp>
      <p:sp>
        <p:nvSpPr>
          <p:cNvPr id="30" name="Text Placeholder 5"/>
          <p:cNvSpPr txBox="1">
            <a:spLocks/>
          </p:cNvSpPr>
          <p:nvPr/>
        </p:nvSpPr>
        <p:spPr>
          <a:xfrm>
            <a:off x="6183666" y="3447093"/>
            <a:ext cx="1029118" cy="27090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service</a:t>
            </a: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5938338" y="1264370"/>
            <a:ext cx="1467012" cy="34897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marketplace</a:t>
            </a:r>
          </a:p>
        </p:txBody>
      </p:sp>
      <p:sp>
        <p:nvSpPr>
          <p:cNvPr id="32" name="Text Placeholder 5"/>
          <p:cNvSpPr txBox="1">
            <a:spLocks/>
          </p:cNvSpPr>
          <p:nvPr/>
        </p:nvSpPr>
        <p:spPr>
          <a:xfrm>
            <a:off x="4816311" y="3191435"/>
            <a:ext cx="1182679" cy="34897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BOOKERAGE</a:t>
            </a:r>
          </a:p>
        </p:txBody>
      </p:sp>
      <p:sp>
        <p:nvSpPr>
          <p:cNvPr id="33" name="Text Placeholder 5"/>
          <p:cNvSpPr txBox="1">
            <a:spLocks/>
          </p:cNvSpPr>
          <p:nvPr/>
        </p:nvSpPr>
        <p:spPr>
          <a:xfrm>
            <a:off x="7412248" y="3231637"/>
            <a:ext cx="1045835" cy="34897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SUSCRPTION</a:t>
            </a:r>
          </a:p>
        </p:txBody>
      </p:sp>
      <p:sp>
        <p:nvSpPr>
          <p:cNvPr id="48" name="Text Placeholder 5"/>
          <p:cNvSpPr txBox="1">
            <a:spLocks/>
          </p:cNvSpPr>
          <p:nvPr/>
        </p:nvSpPr>
        <p:spPr>
          <a:xfrm>
            <a:off x="5957469" y="2624461"/>
            <a:ext cx="1467012" cy="34897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90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ea typeface="Open Sans Light" panose="020B0306030504020204" pitchFamily="34" charset="0"/>
                <a:cs typeface="Lato Black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err="1">
                <a:solidFill>
                  <a:schemeClr val="accent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EcOSYSTEM</a:t>
            </a:r>
            <a:endParaRPr lang="en-US" sz="1000" b="1">
              <a:solidFill>
                <a:schemeClr val="accent2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0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EFB5E-B182-4308-BF4F-4C5F5BFB0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1866" y="155984"/>
            <a:ext cx="3120267" cy="388566"/>
          </a:xfrm>
        </p:spPr>
        <p:txBody>
          <a:bodyPr/>
          <a:lstStyle/>
          <a:p>
            <a:r>
              <a:rPr lang="es-HN" sz="2000" b="1" dirty="0" err="1"/>
              <a:t>Get</a:t>
            </a:r>
            <a:r>
              <a:rPr lang="es-HN" sz="2000" b="1" dirty="0"/>
              <a:t> </a:t>
            </a:r>
            <a:r>
              <a:rPr lang="es-HN" sz="2000" b="1" dirty="0" err="1"/>
              <a:t>the</a:t>
            </a:r>
            <a:r>
              <a:rPr lang="es-HN" sz="2000" b="1" dirty="0"/>
              <a:t> Premium </a:t>
            </a:r>
            <a:r>
              <a:rPr lang="es-HN" sz="2000" b="1" dirty="0" err="1"/>
              <a:t>Version</a:t>
            </a:r>
            <a:endParaRPr lang="es-ES" sz="2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93F67-055B-4DD3-9A56-49F3BA035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0574" y="531476"/>
            <a:ext cx="1425649" cy="258156"/>
          </a:xfrm>
        </p:spPr>
        <p:txBody>
          <a:bodyPr/>
          <a:lstStyle/>
          <a:p>
            <a:r>
              <a:rPr lang="es-HN" sz="1400" dirty="0"/>
              <a:t>Just </a:t>
            </a:r>
            <a:r>
              <a:rPr lang="es-HN" sz="1400" dirty="0" err="1"/>
              <a:t>by</a:t>
            </a:r>
            <a:r>
              <a:rPr lang="es-HN" sz="1400" dirty="0"/>
              <a:t> $12 </a:t>
            </a:r>
            <a:endParaRPr lang="es-E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F86C4-2FB8-4B73-87EB-1B6FF9277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" t="3033" r="3305" b="15114"/>
          <a:stretch/>
        </p:blipFill>
        <p:spPr>
          <a:xfrm>
            <a:off x="915320" y="3032381"/>
            <a:ext cx="3546416" cy="2082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AA757B-5171-4133-A729-52EABBEE4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2" t="3033" r="3463" b="15615"/>
          <a:stretch/>
        </p:blipFill>
        <p:spPr>
          <a:xfrm>
            <a:off x="931362" y="922179"/>
            <a:ext cx="3546416" cy="2082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46816E-5961-4D4A-9487-24338A60B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4" t="13511" r="3779" b="4948"/>
          <a:stretch/>
        </p:blipFill>
        <p:spPr>
          <a:xfrm>
            <a:off x="4572000" y="936084"/>
            <a:ext cx="3539394" cy="2084849"/>
          </a:xfrm>
          <a:prstGeom prst="rect">
            <a:avLst/>
          </a:prstGeom>
        </p:spPr>
      </p:pic>
      <p:sp>
        <p:nvSpPr>
          <p:cNvPr id="18" name="Action Button: Blank 17">
            <a:hlinkClick r:id="rId5" highlightClick="1"/>
            <a:extLst>
              <a:ext uri="{FF2B5EF4-FFF2-40B4-BE49-F238E27FC236}">
                <a16:creationId xmlns:a16="http://schemas.microsoft.com/office/drawing/2014/main" id="{BFE1738F-C818-4557-BA1A-4A320486C93A}"/>
              </a:ext>
            </a:extLst>
          </p:cNvPr>
          <p:cNvSpPr/>
          <p:nvPr/>
        </p:nvSpPr>
        <p:spPr>
          <a:xfrm>
            <a:off x="4335182" y="531476"/>
            <a:ext cx="1320450" cy="258156"/>
          </a:xfrm>
          <a:prstGeom prst="actionButtonBlank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 err="1"/>
              <a:t>Download</a:t>
            </a:r>
            <a:r>
              <a:rPr lang="es-HN" dirty="0"/>
              <a:t> Here</a:t>
            </a:r>
            <a:endParaRPr lang="es-E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E6F278-DBAA-4AF6-AE08-068F426D7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060788"/>
            <a:ext cx="3539394" cy="208271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911286D-0EA0-4FA5-83FF-5F40E869D541}"/>
              </a:ext>
            </a:extLst>
          </p:cNvPr>
          <p:cNvSpPr txBox="1">
            <a:spLocks/>
          </p:cNvSpPr>
          <p:nvPr/>
        </p:nvSpPr>
        <p:spPr>
          <a:xfrm>
            <a:off x="313430" y="1032336"/>
            <a:ext cx="353811" cy="3849377"/>
          </a:xfrm>
          <a:prstGeom prst="rect">
            <a:avLst/>
          </a:prstGeom>
        </p:spPr>
        <p:txBody>
          <a:bodyPr vert="vert270"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HN" sz="2000" b="1" dirty="0">
                <a:solidFill>
                  <a:schemeClr val="accent5"/>
                </a:solidFill>
              </a:rPr>
              <a:t>+60 </a:t>
            </a:r>
            <a:r>
              <a:rPr lang="es-HN" sz="2000" b="1" dirty="0" err="1">
                <a:solidFill>
                  <a:schemeClr val="accent5"/>
                </a:solidFill>
              </a:rPr>
              <a:t>Slides</a:t>
            </a:r>
            <a:r>
              <a:rPr lang="es-HN" sz="2000" b="1" dirty="0">
                <a:solidFill>
                  <a:schemeClr val="accent5"/>
                </a:solidFill>
              </a:rPr>
              <a:t> | </a:t>
            </a:r>
            <a:r>
              <a:rPr lang="es-HN" sz="2000" dirty="0" err="1">
                <a:solidFill>
                  <a:schemeClr val="accent2"/>
                </a:solidFill>
                <a:latin typeface="Raleway Light" panose="020B0403030101060003" pitchFamily="34" charset="0"/>
              </a:rPr>
              <a:t>Dark</a:t>
            </a:r>
            <a:r>
              <a:rPr lang="es-HN" sz="2000" dirty="0">
                <a:solidFill>
                  <a:schemeClr val="accent2"/>
                </a:solidFill>
                <a:latin typeface="Raleway Light" panose="020B0403030101060003" pitchFamily="34" charset="0"/>
              </a:rPr>
              <a:t> &amp; Clear </a:t>
            </a:r>
            <a:r>
              <a:rPr lang="es-HN" sz="2000" dirty="0" err="1">
                <a:solidFill>
                  <a:schemeClr val="accent2"/>
                </a:solidFill>
                <a:latin typeface="Raleway Light" panose="020B0403030101060003" pitchFamily="34" charset="0"/>
              </a:rPr>
              <a:t>Version</a:t>
            </a:r>
            <a:endParaRPr lang="es-ES" sz="2000" dirty="0">
              <a:solidFill>
                <a:schemeClr val="accent2"/>
              </a:solidFill>
              <a:latin typeface="Raleway Light" panose="020B0403030101060003" pitchFamily="34" charset="0"/>
            </a:endParaRPr>
          </a:p>
          <a:p>
            <a:endParaRPr lang="es-E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38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3">
            <a:extLst>
              <a:ext uri="{FF2B5EF4-FFF2-40B4-BE49-F238E27FC236}">
                <a16:creationId xmlns:a16="http://schemas.microsoft.com/office/drawing/2014/main" id="{8912A258-2BD5-4DAF-BB40-9C99EABF2948}"/>
              </a:ext>
            </a:extLst>
          </p:cNvPr>
          <p:cNvSpPr txBox="1">
            <a:spLocks/>
          </p:cNvSpPr>
          <p:nvPr/>
        </p:nvSpPr>
        <p:spPr>
          <a:xfrm>
            <a:off x="1070517" y="717258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Plan: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19D949DF-9B28-402B-9820-C06B3B4354E0}"/>
              </a:ext>
            </a:extLst>
          </p:cNvPr>
          <p:cNvSpPr txBox="1">
            <a:spLocks/>
          </p:cNvSpPr>
          <p:nvPr/>
        </p:nvSpPr>
        <p:spPr>
          <a:xfrm>
            <a:off x="684213" y="1471961"/>
            <a:ext cx="7775574" cy="2653989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1E5F2554-01CF-4280-91EC-0AAE4BCDE3C9}"/>
              </a:ext>
            </a:extLst>
          </p:cNvPr>
          <p:cNvSpPr txBox="1">
            <a:spLocks/>
          </p:cNvSpPr>
          <p:nvPr/>
        </p:nvSpPr>
        <p:spPr>
          <a:xfrm>
            <a:off x="1219472" y="1471961"/>
            <a:ext cx="7775574" cy="2791050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Introduction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Description du projet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 répartition des taches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Les outils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Code et tests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Conclusion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8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684213" y="2093184"/>
            <a:ext cx="7775574" cy="1586719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Pour le projet de qualité de programmation, on a été amené a réaliser un projet pour mettre en pratique les compétences acquis durant le cours. Le projet est pour le but de programmer un jeu de robots sous des contraintes à respecter.</a:t>
            </a: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2527429" y="1062145"/>
            <a:ext cx="3888420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rPr>
              <a:t>Introduction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158022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9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643189" y="1016591"/>
            <a:ext cx="8593602" cy="4034912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endParaRPr lang="fr-FR" sz="1600" u="sng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fr-FR" sz="1600" u="sng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0" y="423081"/>
            <a:ext cx="6894627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>
                <a:solidFill>
                  <a:schemeClr val="accent2"/>
                </a:solidFill>
              </a:rPr>
              <a:t>1. Description du projet: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1C47457-83D6-40A3-B46C-CD2F92204075}"/>
              </a:ext>
            </a:extLst>
          </p:cNvPr>
          <p:cNvSpPr txBox="1">
            <a:spLocks/>
          </p:cNvSpPr>
          <p:nvPr/>
        </p:nvSpPr>
        <p:spPr>
          <a:xfrm>
            <a:off x="684213" y="2093184"/>
            <a:ext cx="7775574" cy="1586719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0" y="1108588"/>
            <a:ext cx="8593602" cy="4034912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endParaRPr lang="fr-FR" sz="1600" u="sng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fr-FR" sz="1600" u="sng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367990" y="983244"/>
            <a:ext cx="3326236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>
                <a:solidFill>
                  <a:schemeClr val="accent2"/>
                </a:solidFill>
              </a:rPr>
              <a:t>UML: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1C47457-83D6-40A3-B46C-CD2F92204075}"/>
              </a:ext>
            </a:extLst>
          </p:cNvPr>
          <p:cNvSpPr txBox="1">
            <a:spLocks/>
          </p:cNvSpPr>
          <p:nvPr/>
        </p:nvSpPr>
        <p:spPr>
          <a:xfrm>
            <a:off x="684213" y="2093184"/>
            <a:ext cx="7775574" cy="1586719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86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643189" y="1016591"/>
            <a:ext cx="8593602" cy="4034912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endParaRPr lang="fr-FR" sz="1600" u="sng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fr-FR" sz="1600" u="sng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Marcador de texto 13"/>
          <p:cNvSpPr txBox="1">
            <a:spLocks/>
          </p:cNvSpPr>
          <p:nvPr/>
        </p:nvSpPr>
        <p:spPr>
          <a:xfrm>
            <a:off x="1264076" y="744676"/>
            <a:ext cx="6210414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>
                <a:solidFill>
                  <a:schemeClr val="accent2"/>
                </a:solidFill>
              </a:rPr>
              <a:t>Répartition des tâches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1C47457-83D6-40A3-B46C-CD2F92204075}"/>
              </a:ext>
            </a:extLst>
          </p:cNvPr>
          <p:cNvSpPr txBox="1">
            <a:spLocks/>
          </p:cNvSpPr>
          <p:nvPr/>
        </p:nvSpPr>
        <p:spPr>
          <a:xfrm>
            <a:off x="684213" y="2093184"/>
            <a:ext cx="7775574" cy="1586719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15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5C8430FA-C36E-455F-8B3C-7C5F92E7EDC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7" y="1756664"/>
            <a:ext cx="2258353" cy="214312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E47F07B-15C0-4FAE-AC8A-D02DEC8AA9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65" y="1756664"/>
            <a:ext cx="2258353" cy="2143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FDE214-F673-4F55-8B78-C88984775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839" y="1756664"/>
            <a:ext cx="2143125" cy="2143125"/>
          </a:xfrm>
          <a:prstGeom prst="rect">
            <a:avLst/>
          </a:prstGeom>
        </p:spPr>
      </p:pic>
      <p:sp>
        <p:nvSpPr>
          <p:cNvPr id="31" name="Marcador de texto 13">
            <a:extLst>
              <a:ext uri="{FF2B5EF4-FFF2-40B4-BE49-F238E27FC236}">
                <a16:creationId xmlns:a16="http://schemas.microsoft.com/office/drawing/2014/main" id="{F735137D-C592-4D4D-824F-1F20A056629A}"/>
              </a:ext>
            </a:extLst>
          </p:cNvPr>
          <p:cNvSpPr txBox="1">
            <a:spLocks/>
          </p:cNvSpPr>
          <p:nvPr/>
        </p:nvSpPr>
        <p:spPr>
          <a:xfrm>
            <a:off x="0" y="423081"/>
            <a:ext cx="6894627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dirty="0">
                <a:solidFill>
                  <a:schemeClr val="accent2"/>
                </a:solidFill>
              </a:rPr>
              <a:t>1. Les outils:</a:t>
            </a:r>
          </a:p>
        </p:txBody>
      </p:sp>
    </p:spTree>
    <p:extLst>
      <p:ext uri="{BB962C8B-B14F-4D97-AF65-F5344CB8AC3E}">
        <p14:creationId xmlns:p14="http://schemas.microsoft.com/office/powerpoint/2010/main" val="12319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 txBox="1">
            <a:spLocks/>
          </p:cNvSpPr>
          <p:nvPr/>
        </p:nvSpPr>
        <p:spPr>
          <a:xfrm>
            <a:off x="684213" y="2093184"/>
            <a:ext cx="7775574" cy="1586719"/>
          </a:xfrm>
          <a:prstGeom prst="rect">
            <a:avLst/>
          </a:prstGeom>
        </p:spPr>
        <p:txBody>
          <a:bodyPr lIns="0" tIns="72000" rIns="72000" bIns="7200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None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Pour le projet de qualité de programmation, on a été amené a réaliser un projet pour mettre en pratique les compétences acquis durant le cours. Le projet est pour le but de programmer un jeu de robots sous des contraintes à respecter.</a:t>
            </a: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3204839" y="1580227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3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/>
          <p:cNvSpPr/>
          <p:nvPr/>
        </p:nvSpPr>
        <p:spPr>
          <a:xfrm flipV="1">
            <a:off x="-27366" y="978887"/>
            <a:ext cx="9353304" cy="4516366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218815" y="4655336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Rectángulo redondeado 37"/>
          <p:cNvSpPr/>
          <p:nvPr/>
        </p:nvSpPr>
        <p:spPr>
          <a:xfrm>
            <a:off x="2985050" y="4787427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70" name="Agrupar 69"/>
          <p:cNvGrpSpPr/>
          <p:nvPr/>
        </p:nvGrpSpPr>
        <p:grpSpPr>
          <a:xfrm>
            <a:off x="6792864" y="4855674"/>
            <a:ext cx="262984" cy="257025"/>
            <a:chOff x="891831" y="3138791"/>
            <a:chExt cx="262984" cy="257025"/>
          </a:xfrm>
          <a:solidFill>
            <a:schemeClr val="accent6"/>
          </a:solidFill>
        </p:grpSpPr>
        <p:sp>
          <p:nvSpPr>
            <p:cNvPr id="71" name="Forma libre 70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2" name="Forma libre 71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5" name="Forma libre 84"/>
          <p:cNvSpPr/>
          <p:nvPr/>
        </p:nvSpPr>
        <p:spPr>
          <a:xfrm>
            <a:off x="1476304" y="946561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6" name="Forma libre 85"/>
          <p:cNvSpPr/>
          <p:nvPr/>
        </p:nvSpPr>
        <p:spPr>
          <a:xfrm>
            <a:off x="8599916" y="4527536"/>
            <a:ext cx="258053" cy="255600"/>
          </a:xfrm>
          <a:custGeom>
            <a:avLst/>
            <a:gdLst>
              <a:gd name="connsiteX0" fmla="*/ 128396 w 258053"/>
              <a:gd name="connsiteY0" fmla="*/ 63180 h 255600"/>
              <a:gd name="connsiteX1" fmla="*/ 62663 w 258053"/>
              <a:gd name="connsiteY1" fmla="*/ 128913 h 255600"/>
              <a:gd name="connsiteX2" fmla="*/ 128396 w 258053"/>
              <a:gd name="connsiteY2" fmla="*/ 194646 h 255600"/>
              <a:gd name="connsiteX3" fmla="*/ 129658 w 258053"/>
              <a:gd name="connsiteY3" fmla="*/ 194646 h 255600"/>
              <a:gd name="connsiteX4" fmla="*/ 195391 w 258053"/>
              <a:gd name="connsiteY4" fmla="*/ 128913 h 255600"/>
              <a:gd name="connsiteX5" fmla="*/ 129658 w 258053"/>
              <a:gd name="connsiteY5" fmla="*/ 63180 h 255600"/>
              <a:gd name="connsiteX6" fmla="*/ 127800 w 258053"/>
              <a:gd name="connsiteY6" fmla="*/ 0 h 255600"/>
              <a:gd name="connsiteX7" fmla="*/ 130253 w 258053"/>
              <a:gd name="connsiteY7" fmla="*/ 0 h 255600"/>
              <a:gd name="connsiteX8" fmla="*/ 258053 w 258053"/>
              <a:gd name="connsiteY8" fmla="*/ 127800 h 255600"/>
              <a:gd name="connsiteX9" fmla="*/ 130253 w 258053"/>
              <a:gd name="connsiteY9" fmla="*/ 255600 h 255600"/>
              <a:gd name="connsiteX10" fmla="*/ 127800 w 258053"/>
              <a:gd name="connsiteY10" fmla="*/ 255600 h 255600"/>
              <a:gd name="connsiteX11" fmla="*/ 0 w 258053"/>
              <a:gd name="connsiteY11" fmla="*/ 127800 h 255600"/>
              <a:gd name="connsiteX12" fmla="*/ 127800 w 258053"/>
              <a:gd name="connsiteY12" fmla="*/ 0 h 2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053" h="255600">
                <a:moveTo>
                  <a:pt x="128396" y="63180"/>
                </a:moveTo>
                <a:cubicBezTo>
                  <a:pt x="92093" y="63180"/>
                  <a:pt x="62663" y="92610"/>
                  <a:pt x="62663" y="128913"/>
                </a:cubicBezTo>
                <a:cubicBezTo>
                  <a:pt x="62663" y="165216"/>
                  <a:pt x="92093" y="194646"/>
                  <a:pt x="128396" y="194646"/>
                </a:cubicBezTo>
                <a:lnTo>
                  <a:pt x="129658" y="194646"/>
                </a:lnTo>
                <a:cubicBezTo>
                  <a:pt x="165961" y="194646"/>
                  <a:pt x="195391" y="165216"/>
                  <a:pt x="195391" y="128913"/>
                </a:cubicBezTo>
                <a:cubicBezTo>
                  <a:pt x="195391" y="92610"/>
                  <a:pt x="165961" y="63180"/>
                  <a:pt x="129658" y="63180"/>
                </a:cubicBezTo>
                <a:close/>
                <a:moveTo>
                  <a:pt x="127800" y="0"/>
                </a:moveTo>
                <a:lnTo>
                  <a:pt x="130253" y="0"/>
                </a:lnTo>
                <a:cubicBezTo>
                  <a:pt x="200835" y="0"/>
                  <a:pt x="258053" y="57218"/>
                  <a:pt x="258053" y="127800"/>
                </a:cubicBezTo>
                <a:cubicBezTo>
                  <a:pt x="258053" y="198382"/>
                  <a:pt x="200835" y="255600"/>
                  <a:pt x="130253" y="255600"/>
                </a:cubicBezTo>
                <a:lnTo>
                  <a:pt x="127800" y="255600"/>
                </a:lnTo>
                <a:cubicBezTo>
                  <a:pt x="57218" y="255600"/>
                  <a:pt x="0" y="198382"/>
                  <a:pt x="0" y="127800"/>
                </a:cubicBezTo>
                <a:cubicBezTo>
                  <a:pt x="0" y="57218"/>
                  <a:pt x="57218" y="0"/>
                  <a:pt x="1278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87" name="Rectángulo redondeado 86"/>
          <p:cNvSpPr/>
          <p:nvPr/>
        </p:nvSpPr>
        <p:spPr>
          <a:xfrm>
            <a:off x="6250765" y="1184743"/>
            <a:ext cx="258053" cy="25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8" name="Agrupar 87"/>
          <p:cNvGrpSpPr/>
          <p:nvPr/>
        </p:nvGrpSpPr>
        <p:grpSpPr>
          <a:xfrm>
            <a:off x="4222127" y="1506315"/>
            <a:ext cx="262984" cy="257025"/>
            <a:chOff x="891831" y="3138791"/>
            <a:chExt cx="262984" cy="25702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9" name="Forma libre 88"/>
            <p:cNvSpPr/>
            <p:nvPr/>
          </p:nvSpPr>
          <p:spPr>
            <a:xfrm>
              <a:off x="891831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Forma libre 89"/>
            <p:cNvSpPr/>
            <p:nvPr/>
          </p:nvSpPr>
          <p:spPr>
            <a:xfrm flipH="1">
              <a:off x="1023404" y="3138791"/>
              <a:ext cx="131411" cy="257025"/>
            </a:xfrm>
            <a:custGeom>
              <a:avLst/>
              <a:gdLst>
                <a:gd name="connsiteX0" fmla="*/ 505313 w 511201"/>
                <a:gd name="connsiteY0" fmla="*/ 0 h 999853"/>
                <a:gd name="connsiteX1" fmla="*/ 511201 w 511201"/>
                <a:gd name="connsiteY1" fmla="*/ 0 h 999853"/>
                <a:gd name="connsiteX2" fmla="*/ 511201 w 511201"/>
                <a:gd name="connsiteY2" fmla="*/ 999853 h 999853"/>
                <a:gd name="connsiteX3" fmla="*/ 91340 w 511201"/>
                <a:gd name="connsiteY3" fmla="*/ 484702 h 999853"/>
                <a:gd name="connsiteX4" fmla="*/ 0 w 511201"/>
                <a:gd name="connsiteY4" fmla="*/ 475494 h 999853"/>
                <a:gd name="connsiteX5" fmla="*/ 0 w 511201"/>
                <a:gd name="connsiteY5" fmla="*/ 466154 h 999853"/>
                <a:gd name="connsiteX6" fmla="*/ 78447 w 511201"/>
                <a:gd name="connsiteY6" fmla="*/ 459232 h 999853"/>
                <a:gd name="connsiteX7" fmla="*/ 500516 w 511201"/>
                <a:gd name="connsiteY7" fmla="*/ 47584 h 999853"/>
                <a:gd name="connsiteX8" fmla="*/ 505313 w 511201"/>
                <a:gd name="connsiteY8" fmla="*/ 0 h 99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201" h="999853">
                  <a:moveTo>
                    <a:pt x="505313" y="0"/>
                  </a:moveTo>
                  <a:lnTo>
                    <a:pt x="511201" y="0"/>
                  </a:lnTo>
                  <a:lnTo>
                    <a:pt x="511201" y="999853"/>
                  </a:lnTo>
                  <a:cubicBezTo>
                    <a:pt x="511201" y="745744"/>
                    <a:pt x="330955" y="533734"/>
                    <a:pt x="91340" y="484702"/>
                  </a:cubicBezTo>
                  <a:lnTo>
                    <a:pt x="0" y="475494"/>
                  </a:lnTo>
                  <a:lnTo>
                    <a:pt x="0" y="466154"/>
                  </a:lnTo>
                  <a:lnTo>
                    <a:pt x="78447" y="459232"/>
                  </a:lnTo>
                  <a:cubicBezTo>
                    <a:pt x="289931" y="421456"/>
                    <a:pt x="457613" y="257247"/>
                    <a:pt x="500516" y="47584"/>
                  </a:cubicBezTo>
                  <a:lnTo>
                    <a:pt x="5053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1" name="Text Placeholder 20"/>
          <p:cNvSpPr txBox="1">
            <a:spLocks/>
          </p:cNvSpPr>
          <p:nvPr/>
        </p:nvSpPr>
        <p:spPr>
          <a:xfrm>
            <a:off x="3191156" y="3348256"/>
            <a:ext cx="2734322" cy="303804"/>
          </a:xfrm>
          <a:prstGeom prst="rect">
            <a:avLst/>
          </a:prstGeom>
          <a:noFill/>
        </p:spPr>
        <p:txBody>
          <a:bodyPr wrap="square" lIns="0" tIns="72000" rIns="0" bIns="72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solidFill>
                  <a:schemeClr val="bg1"/>
                </a:solidFill>
              </a:rPr>
              <a:t>ULTIMATE POWERPOINT PRESENTATION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E765A926-811F-4B4A-B143-7A89662E0E6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930" b="3930"/>
          <a:stretch>
            <a:fillRect/>
          </a:stretch>
        </p:blipFill>
        <p:spPr>
          <a:xfrm>
            <a:off x="-31133" y="394570"/>
            <a:ext cx="9353304" cy="4516366"/>
          </a:xfr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437037C-AF0A-498E-B8EB-374098B33CBE}"/>
              </a:ext>
            </a:extLst>
          </p:cNvPr>
          <p:cNvSpPr/>
          <p:nvPr/>
        </p:nvSpPr>
        <p:spPr>
          <a:xfrm>
            <a:off x="8586439" y="78059"/>
            <a:ext cx="446049" cy="40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0B5D41AB-270F-46BF-AFD0-F18DBCC52177}"/>
              </a:ext>
            </a:extLst>
          </p:cNvPr>
          <p:cNvSpPr txBox="1">
            <a:spLocks/>
          </p:cNvSpPr>
          <p:nvPr/>
        </p:nvSpPr>
        <p:spPr>
          <a:xfrm>
            <a:off x="972091" y="262808"/>
            <a:ext cx="6894627" cy="61764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>
                <a:solidFill>
                  <a:schemeClr val="accent2"/>
                </a:solidFill>
              </a:rPr>
              <a:t>Code et tests</a:t>
            </a:r>
          </a:p>
        </p:txBody>
      </p:sp>
    </p:spTree>
    <p:extLst>
      <p:ext uri="{BB962C8B-B14F-4D97-AF65-F5344CB8AC3E}">
        <p14:creationId xmlns:p14="http://schemas.microsoft.com/office/powerpoint/2010/main" val="1153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15191</TotalTime>
  <Words>885</Words>
  <Application>Microsoft Office PowerPoint</Application>
  <PresentationFormat>Affichage à l'écran (16:9)</PresentationFormat>
  <Paragraphs>120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FontAwesome</vt:lpstr>
      <vt:lpstr>Lato</vt:lpstr>
      <vt:lpstr>Lato Regular</vt:lpstr>
      <vt:lpstr>Raleway</vt:lpstr>
      <vt:lpstr>Raleway Black</vt:lpstr>
      <vt:lpstr>Raleway Light</vt:lpstr>
      <vt:lpstr>Wingdings</vt:lpstr>
      <vt:lpstr>Diseño personalizado</vt:lpstr>
      <vt:lpstr>Clear whitout slide number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ASMAE</cp:lastModifiedBy>
  <cp:revision>393</cp:revision>
  <dcterms:created xsi:type="dcterms:W3CDTF">2016-05-27T21:17:44Z</dcterms:created>
  <dcterms:modified xsi:type="dcterms:W3CDTF">2020-01-02T14:43:10Z</dcterms:modified>
</cp:coreProperties>
</file>